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6"/>
  </p:notesMasterIdLst>
  <p:sldIdLst>
    <p:sldId id="269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8" r:id="rId10"/>
    <p:sldId id="265" r:id="rId11"/>
    <p:sldId id="266" r:id="rId12"/>
    <p:sldId id="267" r:id="rId13"/>
    <p:sldId id="264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CC"/>
    <a:srgbClr val="3A0CE4"/>
    <a:srgbClr val="6666FF"/>
    <a:srgbClr val="FF3300"/>
    <a:srgbClr val="FAF6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E8034E78-7F5D-4C2E-B375-FC64B27BC917}" styleName="Темный стиль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D03447BB-5D67-496B-8E87-E561075AD55C}" styleName="Темный стиль 1 - акцент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26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B4CC15-EF71-48A5-994F-39D15887CADB}" type="datetimeFigureOut">
              <a:rPr lang="ru-RU" smtClean="0"/>
              <a:t>09.12.2013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49F89D-9CCD-4769-A5CF-68A62D4E7E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10347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76B56-5B27-42E3-A4E7-99DE65894E8F}" type="datetimeFigureOut">
              <a:rPr lang="ru-RU" smtClean="0"/>
              <a:t>09.12.2013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E3FD26E-41C3-45F7-AC45-24F666A1DA07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76B56-5B27-42E3-A4E7-99DE65894E8F}" type="datetimeFigureOut">
              <a:rPr lang="ru-RU" smtClean="0"/>
              <a:t>09.12.2013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FD26E-41C3-45F7-AC45-24F666A1DA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76B56-5B27-42E3-A4E7-99DE65894E8F}" type="datetimeFigureOut">
              <a:rPr lang="ru-RU" smtClean="0"/>
              <a:t>09.12.2013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FD26E-41C3-45F7-AC45-24F666A1DA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76B56-5B27-42E3-A4E7-99DE65894E8F}" type="datetimeFigureOut">
              <a:rPr lang="ru-RU" smtClean="0"/>
              <a:t>09.12.2013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E3FD26E-41C3-45F7-AC45-24F666A1DA07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76B56-5B27-42E3-A4E7-99DE65894E8F}" type="datetimeFigureOut">
              <a:rPr lang="ru-RU" smtClean="0"/>
              <a:t>09.12.2013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E3FD26E-41C3-45F7-AC45-24F666A1DA07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76B56-5B27-42E3-A4E7-99DE65894E8F}" type="datetimeFigureOut">
              <a:rPr lang="ru-RU" smtClean="0"/>
              <a:t>09.12.2013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E3FD26E-41C3-45F7-AC45-24F666A1DA07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76B56-5B27-42E3-A4E7-99DE65894E8F}" type="datetimeFigureOut">
              <a:rPr lang="ru-RU" smtClean="0"/>
              <a:t>09.12.2013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E3FD26E-41C3-45F7-AC45-24F666A1DA07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76B56-5B27-42E3-A4E7-99DE65894E8F}" type="datetimeFigureOut">
              <a:rPr lang="ru-RU" smtClean="0"/>
              <a:t>09.12.2013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E3FD26E-41C3-45F7-AC45-24F666A1DA07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76B56-5B27-42E3-A4E7-99DE65894E8F}" type="datetimeFigureOut">
              <a:rPr lang="ru-RU" smtClean="0"/>
              <a:t>09.12.2013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E3FD26E-41C3-45F7-AC45-24F666A1DA07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76B56-5B27-42E3-A4E7-99DE65894E8F}" type="datetimeFigureOut">
              <a:rPr lang="ru-RU" smtClean="0"/>
              <a:t>09.12.2013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E3FD26E-41C3-45F7-AC45-24F666A1DA07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76B56-5B27-42E3-A4E7-99DE65894E8F}" type="datetimeFigureOut">
              <a:rPr lang="ru-RU" smtClean="0"/>
              <a:t>09.12.2013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E3FD26E-41C3-45F7-AC45-24F666A1DA07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86376B56-5B27-42E3-A4E7-99DE65894E8F}" type="datetimeFigureOut">
              <a:rPr lang="ru-RU" smtClean="0"/>
              <a:t>09.12.2013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2E3FD26E-41C3-45F7-AC45-24F666A1DA07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wmf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wmf"/><Relationship Id="rId4" Type="http://schemas.openxmlformats.org/officeDocument/2006/relationships/image" Target="../media/image3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wmf"/><Relationship Id="rId4" Type="http://schemas.openxmlformats.org/officeDocument/2006/relationships/image" Target="../media/image4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wmf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wmf"/><Relationship Id="rId3" Type="http://schemas.openxmlformats.org/officeDocument/2006/relationships/image" Target="../media/image51.jpeg"/><Relationship Id="rId7" Type="http://schemas.openxmlformats.org/officeDocument/2006/relationships/image" Target="../media/image55.pn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png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wmf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wmf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wmf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wmf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wmf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wmf"/><Relationship Id="rId4" Type="http://schemas.openxmlformats.org/officeDocument/2006/relationships/image" Target="../media/image2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wmf"/><Relationship Id="rId4" Type="http://schemas.openxmlformats.org/officeDocument/2006/relationships/image" Target="../media/image3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wmf"/><Relationship Id="rId4" Type="http://schemas.openxmlformats.org/officeDocument/2006/relationships/image" Target="../media/image3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28800"/>
            <a:ext cx="5804499" cy="43924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Круглая лента лицом вниз 3"/>
          <p:cNvSpPr/>
          <p:nvPr/>
        </p:nvSpPr>
        <p:spPr>
          <a:xfrm rot="5400000">
            <a:off x="-2383425" y="2638882"/>
            <a:ext cx="6554309" cy="1883932"/>
          </a:xfrm>
          <a:prstGeom prst="ellipseRibbon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771800" y="303693"/>
            <a:ext cx="431881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Календарь</a:t>
            </a:r>
            <a:endParaRPr lang="ru-RU" sz="6000" b="1" dirty="0">
              <a:solidFill>
                <a:srgbClr val="FF0000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 rot="16200000">
            <a:off x="-248960" y="3026850"/>
            <a:ext cx="191604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solidFill>
                  <a:srgbClr val="3A0CE4"/>
                </a:solidFill>
              </a:rPr>
              <a:t>2014</a:t>
            </a:r>
            <a:endParaRPr lang="ru-RU" sz="6600" b="1" dirty="0">
              <a:solidFill>
                <a:srgbClr val="3A0CE4"/>
              </a:solidFill>
            </a:endParaRPr>
          </a:p>
        </p:txBody>
      </p:sp>
      <p:pic>
        <p:nvPicPr>
          <p:cNvPr id="2052" name="Picture 4" descr="C:\Users\RVG-3\AppData\Local\Microsoft\Windows\Temporary Internet Files\Content.IE5\0FUUCLVE\MC900330553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310881"/>
            <a:ext cx="2592288" cy="2539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344051" y="5252748"/>
            <a:ext cx="26924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3300"/>
                </a:solidFill>
              </a:rPr>
              <a:t>ГБОУ АО «Новодвинский детский дом»</a:t>
            </a:r>
            <a:endParaRPr lang="ru-RU" b="1" dirty="0">
              <a:solidFill>
                <a:srgbClr val="FF3300"/>
              </a:solidFill>
            </a:endParaRPr>
          </a:p>
        </p:txBody>
      </p:sp>
      <p:pic>
        <p:nvPicPr>
          <p:cNvPr id="9" name="минусовка ...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 rot="13019951">
            <a:off x="8412343" y="616530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118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numSld="999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95390" y="189674"/>
            <a:ext cx="26949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i="1" u="sng" dirty="0" smtClean="0"/>
              <a:t>Сентябрь</a:t>
            </a:r>
            <a:endParaRPr lang="ru-RU" sz="4000" b="1" i="1" u="sng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022986"/>
              </p:ext>
            </p:extLst>
          </p:nvPr>
        </p:nvGraphicFramePr>
        <p:xfrm>
          <a:off x="395536" y="897561"/>
          <a:ext cx="2880321" cy="2897964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410115"/>
                <a:gridCol w="411701"/>
                <a:gridCol w="411701"/>
                <a:gridCol w="411701"/>
                <a:gridCol w="411701"/>
                <a:gridCol w="411701"/>
                <a:gridCol w="411701"/>
              </a:tblGrid>
              <a:tr h="670764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67" kern="1400" cap="all" dirty="0" err="1">
                          <a:effectLst/>
                        </a:rPr>
                        <a:t>пн</a:t>
                      </a:r>
                      <a:endParaRPr lang="ru-RU" sz="1000" b="1" kern="1400" cap="all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67" kern="1400" cap="all">
                          <a:effectLst/>
                        </a:rPr>
                        <a:t>вт</a:t>
                      </a:r>
                      <a:endParaRPr lang="ru-RU" sz="1000" b="1" kern="1400" cap="all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67" kern="1400" cap="all">
                          <a:effectLst/>
                        </a:rPr>
                        <a:t>ср</a:t>
                      </a:r>
                      <a:endParaRPr lang="ru-RU" sz="1000" b="1" kern="1400" cap="all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67" kern="1400" cap="all" dirty="0" err="1">
                          <a:effectLst/>
                        </a:rPr>
                        <a:t>чт</a:t>
                      </a:r>
                      <a:endParaRPr lang="ru-RU" sz="1000" b="1" kern="1400" cap="all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67" kern="1400" cap="all">
                          <a:effectLst/>
                        </a:rPr>
                        <a:t>пт</a:t>
                      </a:r>
                      <a:endParaRPr lang="ru-RU" sz="1000" b="1" kern="1400" cap="all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67" kern="1400" cap="all">
                          <a:effectLst/>
                        </a:rPr>
                        <a:t>сб</a:t>
                      </a:r>
                      <a:endParaRPr lang="ru-RU" sz="1000" b="1" kern="1400" cap="all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67" kern="1400" cap="all">
                          <a:effectLst/>
                        </a:rPr>
                        <a:t>вс</a:t>
                      </a:r>
                      <a:endParaRPr lang="ru-RU" sz="1000" b="1" kern="1400" cap="all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36576" marR="36576" marT="36576" marB="36576"/>
                </a:tc>
              </a:tr>
              <a:tr h="425284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67" kern="1400">
                          <a:effectLst/>
                        </a:rPr>
                        <a:t>1</a:t>
                      </a:r>
                      <a:endParaRPr lang="ru-RU" sz="1800" kern="1400">
                        <a:solidFill>
                          <a:srgbClr val="FFFFFF"/>
                        </a:solidFill>
                        <a:effectLst/>
                        <a:latin typeface="Century Schoolbook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67" kern="1400">
                          <a:effectLst/>
                        </a:rPr>
                        <a:t>2</a:t>
                      </a:r>
                      <a:endParaRPr lang="ru-RU" sz="1800" kern="1400">
                        <a:solidFill>
                          <a:srgbClr val="FFFFFF"/>
                        </a:solidFill>
                        <a:effectLst/>
                        <a:latin typeface="Century Schoolbook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67" kern="1400">
                          <a:effectLst/>
                        </a:rPr>
                        <a:t>3</a:t>
                      </a:r>
                      <a:endParaRPr lang="ru-RU" sz="1800" kern="1400">
                        <a:solidFill>
                          <a:srgbClr val="FFFFFF"/>
                        </a:solidFill>
                        <a:effectLst/>
                        <a:latin typeface="Century Schoolbook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67" kern="1400">
                          <a:effectLst/>
                        </a:rPr>
                        <a:t>4</a:t>
                      </a:r>
                      <a:endParaRPr lang="ru-RU" sz="1800" kern="1400">
                        <a:solidFill>
                          <a:srgbClr val="FFFFFF"/>
                        </a:solidFill>
                        <a:effectLst/>
                        <a:latin typeface="Century Schoolbook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67" kern="1400">
                          <a:effectLst/>
                        </a:rPr>
                        <a:t>5</a:t>
                      </a:r>
                      <a:endParaRPr lang="ru-RU" sz="1800" kern="1400">
                        <a:solidFill>
                          <a:srgbClr val="FFFFFF"/>
                        </a:solidFill>
                        <a:effectLst/>
                        <a:latin typeface="Century Schoolbook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67" kern="1400" dirty="0">
                          <a:effectLst/>
                        </a:rPr>
                        <a:t>6</a:t>
                      </a:r>
                      <a:endParaRPr lang="ru-RU" sz="1800" kern="1400" dirty="0">
                        <a:solidFill>
                          <a:srgbClr val="FFFFFF"/>
                        </a:solidFill>
                        <a:effectLst/>
                        <a:latin typeface="Century Schoolbook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67" kern="1400">
                          <a:effectLst/>
                        </a:rPr>
                        <a:t>7</a:t>
                      </a:r>
                      <a:endParaRPr lang="ru-RU" sz="1800" kern="1400">
                        <a:solidFill>
                          <a:srgbClr val="FFFFFF"/>
                        </a:solidFill>
                        <a:effectLst/>
                        <a:latin typeface="Century Schoolbook"/>
                      </a:endParaRPr>
                    </a:p>
                  </a:txBody>
                  <a:tcPr marL="36576" marR="36576" marT="36576" marB="36576"/>
                </a:tc>
              </a:tr>
              <a:tr h="450479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67" kern="1400">
                          <a:effectLst/>
                        </a:rPr>
                        <a:t>8</a:t>
                      </a:r>
                      <a:endParaRPr lang="ru-RU" sz="1800" kern="1400">
                        <a:solidFill>
                          <a:srgbClr val="FFFFFF"/>
                        </a:solidFill>
                        <a:effectLst/>
                        <a:latin typeface="Century Schoolbook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67" kern="1400">
                          <a:effectLst/>
                        </a:rPr>
                        <a:t>9</a:t>
                      </a:r>
                      <a:endParaRPr lang="ru-RU" sz="1800" kern="1400">
                        <a:solidFill>
                          <a:srgbClr val="FFFFFF"/>
                        </a:solidFill>
                        <a:effectLst/>
                        <a:latin typeface="Century Schoolbook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67" kern="1400">
                          <a:effectLst/>
                        </a:rPr>
                        <a:t>10</a:t>
                      </a:r>
                      <a:endParaRPr lang="ru-RU" sz="1800" kern="1400">
                        <a:solidFill>
                          <a:srgbClr val="FFFFFF"/>
                        </a:solidFill>
                        <a:effectLst/>
                        <a:latin typeface="Century Schoolbook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67" kern="1400">
                          <a:effectLst/>
                        </a:rPr>
                        <a:t>11</a:t>
                      </a:r>
                      <a:endParaRPr lang="ru-RU" sz="1800" kern="1400">
                        <a:solidFill>
                          <a:srgbClr val="FFFFFF"/>
                        </a:solidFill>
                        <a:effectLst/>
                        <a:latin typeface="Century Schoolbook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67" kern="1400" dirty="0">
                          <a:effectLst/>
                        </a:rPr>
                        <a:t>12</a:t>
                      </a:r>
                      <a:endParaRPr lang="ru-RU" sz="1800" kern="1400" dirty="0">
                        <a:solidFill>
                          <a:srgbClr val="FFFFFF"/>
                        </a:solidFill>
                        <a:effectLst/>
                        <a:latin typeface="Century Schoolbook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67" kern="1400">
                          <a:effectLst/>
                        </a:rPr>
                        <a:t>13</a:t>
                      </a:r>
                      <a:endParaRPr lang="ru-RU" sz="1800" kern="1400">
                        <a:solidFill>
                          <a:srgbClr val="FFFFFF"/>
                        </a:solidFill>
                        <a:effectLst/>
                        <a:latin typeface="Century Schoolbook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67" kern="1400" dirty="0">
                          <a:effectLst/>
                        </a:rPr>
                        <a:t>14</a:t>
                      </a:r>
                      <a:endParaRPr lang="ru-RU" sz="1800" kern="1400" dirty="0">
                        <a:solidFill>
                          <a:srgbClr val="FFFFFF"/>
                        </a:solidFill>
                        <a:effectLst/>
                        <a:latin typeface="Century Schoolbook"/>
                      </a:endParaRPr>
                    </a:p>
                  </a:txBody>
                  <a:tcPr marL="36576" marR="36576" marT="36576" marB="36576"/>
                </a:tc>
              </a:tr>
              <a:tr h="450479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67" kern="1400">
                          <a:effectLst/>
                        </a:rPr>
                        <a:t>15</a:t>
                      </a:r>
                      <a:endParaRPr lang="ru-RU" sz="1800" kern="1400">
                        <a:solidFill>
                          <a:srgbClr val="FFFFFF"/>
                        </a:solidFill>
                        <a:effectLst/>
                        <a:latin typeface="Century Schoolbook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67" kern="1400">
                          <a:effectLst/>
                        </a:rPr>
                        <a:t>16</a:t>
                      </a:r>
                      <a:endParaRPr lang="ru-RU" sz="1800" kern="1400">
                        <a:solidFill>
                          <a:srgbClr val="FFFFFF"/>
                        </a:solidFill>
                        <a:effectLst/>
                        <a:latin typeface="Century Schoolbook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67" kern="1400">
                          <a:effectLst/>
                        </a:rPr>
                        <a:t>17</a:t>
                      </a:r>
                      <a:endParaRPr lang="ru-RU" sz="1800" kern="1400">
                        <a:solidFill>
                          <a:srgbClr val="FFFFFF"/>
                        </a:solidFill>
                        <a:effectLst/>
                        <a:latin typeface="Century Schoolbook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67" kern="1400">
                          <a:effectLst/>
                        </a:rPr>
                        <a:t>18</a:t>
                      </a:r>
                      <a:endParaRPr lang="ru-RU" sz="1800" kern="1400">
                        <a:solidFill>
                          <a:srgbClr val="FFFFFF"/>
                        </a:solidFill>
                        <a:effectLst/>
                        <a:latin typeface="Century Schoolbook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67" kern="1400">
                          <a:effectLst/>
                        </a:rPr>
                        <a:t>19</a:t>
                      </a:r>
                      <a:endParaRPr lang="ru-RU" sz="1800" kern="1400">
                        <a:solidFill>
                          <a:srgbClr val="FFFFFF"/>
                        </a:solidFill>
                        <a:effectLst/>
                        <a:latin typeface="Century Schoolbook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67" kern="1400">
                          <a:effectLst/>
                        </a:rPr>
                        <a:t>20</a:t>
                      </a:r>
                      <a:endParaRPr lang="ru-RU" sz="1800" kern="1400">
                        <a:solidFill>
                          <a:srgbClr val="FFFFFF"/>
                        </a:solidFill>
                        <a:effectLst/>
                        <a:latin typeface="Century Schoolbook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67" kern="1400">
                          <a:effectLst/>
                        </a:rPr>
                        <a:t>21</a:t>
                      </a:r>
                      <a:endParaRPr lang="ru-RU" sz="1800" kern="1400">
                        <a:solidFill>
                          <a:srgbClr val="FFFFFF"/>
                        </a:solidFill>
                        <a:effectLst/>
                        <a:latin typeface="Century Schoolbook"/>
                      </a:endParaRPr>
                    </a:p>
                  </a:txBody>
                  <a:tcPr marL="36576" marR="36576" marT="36576" marB="36576"/>
                </a:tc>
              </a:tr>
              <a:tr h="450479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67" kern="1400">
                          <a:effectLst/>
                        </a:rPr>
                        <a:t>22</a:t>
                      </a:r>
                      <a:endParaRPr lang="ru-RU" sz="1800" kern="1400">
                        <a:solidFill>
                          <a:srgbClr val="FFFFFF"/>
                        </a:solidFill>
                        <a:effectLst/>
                        <a:latin typeface="Century Schoolbook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67" kern="1400">
                          <a:effectLst/>
                        </a:rPr>
                        <a:t>23</a:t>
                      </a:r>
                      <a:endParaRPr lang="ru-RU" sz="1800" kern="1400">
                        <a:solidFill>
                          <a:srgbClr val="FFFFFF"/>
                        </a:solidFill>
                        <a:effectLst/>
                        <a:latin typeface="Century Schoolbook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67" kern="1400">
                          <a:effectLst/>
                        </a:rPr>
                        <a:t>24</a:t>
                      </a:r>
                      <a:endParaRPr lang="ru-RU" sz="1800" kern="1400">
                        <a:solidFill>
                          <a:srgbClr val="FFFFFF"/>
                        </a:solidFill>
                        <a:effectLst/>
                        <a:latin typeface="Century Schoolbook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67" kern="1400">
                          <a:effectLst/>
                        </a:rPr>
                        <a:t>25</a:t>
                      </a:r>
                      <a:endParaRPr lang="ru-RU" sz="1800" kern="1400">
                        <a:solidFill>
                          <a:srgbClr val="FFFFFF"/>
                        </a:solidFill>
                        <a:effectLst/>
                        <a:latin typeface="Century Schoolbook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67" kern="1400">
                          <a:effectLst/>
                        </a:rPr>
                        <a:t>26</a:t>
                      </a:r>
                      <a:endParaRPr lang="ru-RU" sz="1800" kern="1400">
                        <a:solidFill>
                          <a:srgbClr val="FFFFFF"/>
                        </a:solidFill>
                        <a:effectLst/>
                        <a:latin typeface="Century Schoolbook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67" kern="1400">
                          <a:effectLst/>
                        </a:rPr>
                        <a:t>27</a:t>
                      </a:r>
                      <a:endParaRPr lang="ru-RU" sz="1800" kern="1400">
                        <a:solidFill>
                          <a:srgbClr val="FFFFFF"/>
                        </a:solidFill>
                        <a:effectLst/>
                        <a:latin typeface="Century Schoolbook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67" kern="1400">
                          <a:effectLst/>
                        </a:rPr>
                        <a:t>28</a:t>
                      </a:r>
                      <a:endParaRPr lang="ru-RU" sz="1800" kern="1400">
                        <a:solidFill>
                          <a:srgbClr val="FFFFFF"/>
                        </a:solidFill>
                        <a:effectLst/>
                        <a:latin typeface="Century Schoolbook"/>
                      </a:endParaRPr>
                    </a:p>
                  </a:txBody>
                  <a:tcPr marL="36576" marR="36576" marT="36576" marB="36576"/>
                </a:tc>
              </a:tr>
              <a:tr h="450479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67" kern="1400">
                          <a:effectLst/>
                        </a:rPr>
                        <a:t>29</a:t>
                      </a:r>
                      <a:endParaRPr lang="ru-RU" sz="1800" kern="1400">
                        <a:solidFill>
                          <a:srgbClr val="FFFFFF"/>
                        </a:solidFill>
                        <a:effectLst/>
                        <a:latin typeface="Century Schoolbook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67" kern="1400">
                          <a:effectLst/>
                        </a:rPr>
                        <a:t>30</a:t>
                      </a:r>
                      <a:endParaRPr lang="ru-RU" sz="1800" kern="1400">
                        <a:solidFill>
                          <a:srgbClr val="FFFFFF"/>
                        </a:solidFill>
                        <a:effectLst/>
                        <a:latin typeface="Century Schoolbook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67" kern="1400">
                          <a:effectLst/>
                        </a:rPr>
                        <a:t> </a:t>
                      </a:r>
                      <a:endParaRPr lang="ru-RU" sz="1800" kern="1400">
                        <a:solidFill>
                          <a:srgbClr val="FFFFFF"/>
                        </a:solidFill>
                        <a:effectLst/>
                        <a:latin typeface="Century Schoolbook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67" kern="1400">
                          <a:effectLst/>
                        </a:rPr>
                        <a:t> </a:t>
                      </a:r>
                      <a:endParaRPr lang="ru-RU" sz="1800" kern="1400">
                        <a:solidFill>
                          <a:srgbClr val="FFFFFF"/>
                        </a:solidFill>
                        <a:effectLst/>
                        <a:latin typeface="Century Schoolbook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67" kern="1400">
                          <a:effectLst/>
                        </a:rPr>
                        <a:t> </a:t>
                      </a:r>
                      <a:endParaRPr lang="ru-RU" sz="1800" kern="1400">
                        <a:solidFill>
                          <a:srgbClr val="FFFFFF"/>
                        </a:solidFill>
                        <a:effectLst/>
                        <a:latin typeface="Century Schoolbook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67" kern="1400">
                          <a:effectLst/>
                        </a:rPr>
                        <a:t> </a:t>
                      </a:r>
                      <a:endParaRPr lang="ru-RU" sz="1800" kern="1400">
                        <a:solidFill>
                          <a:srgbClr val="FFFFFF"/>
                        </a:solidFill>
                        <a:effectLst/>
                        <a:latin typeface="Century Schoolbook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67" kern="1400" dirty="0">
                          <a:effectLst/>
                        </a:rPr>
                        <a:t> </a:t>
                      </a:r>
                      <a:endParaRPr lang="ru-RU" sz="1800" kern="1400" dirty="0">
                        <a:solidFill>
                          <a:srgbClr val="FFFFFF"/>
                        </a:solidFill>
                        <a:effectLst/>
                        <a:latin typeface="Century Schoolbook"/>
                      </a:endParaRPr>
                    </a:p>
                  </a:txBody>
                  <a:tcPr marL="36576" marR="36576" marT="36576" marB="36576"/>
                </a:tc>
              </a:tr>
            </a:tbl>
          </a:graphicData>
        </a:graphic>
      </p:graphicFrame>
      <p:sp>
        <p:nvSpPr>
          <p:cNvPr id="5" name="Control 1"/>
          <p:cNvSpPr>
            <a:spLocks noChangeArrowheads="1" noChangeShapeType="1"/>
          </p:cNvSpPr>
          <p:nvPr/>
        </p:nvSpPr>
        <p:spPr bwMode="auto">
          <a:xfrm>
            <a:off x="6118225" y="5834063"/>
            <a:ext cx="4462463" cy="3074987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2D2D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42" name="Picture 2" descr="\\Петров\фотографии\2013\Групповые фотографии-2013\РВГ -3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9791" y="4155649"/>
            <a:ext cx="3323861" cy="2492896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10243" name="Picture 3" descr="\\Петров\фотографии\2013\Групповые фотографии-2013\РВГ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444207" y="3861048"/>
            <a:ext cx="2448271" cy="2084947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10244" name="Picture 4" descr="\\Петров\фотографии\2013\Групповые фотографии-2013\РВГ-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102" y="4117485"/>
            <a:ext cx="2553705" cy="2096063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7" name="Облако 6"/>
          <p:cNvSpPr/>
          <p:nvPr/>
        </p:nvSpPr>
        <p:spPr>
          <a:xfrm>
            <a:off x="3777965" y="1124744"/>
            <a:ext cx="4680520" cy="2520280"/>
          </a:xfrm>
          <a:prstGeom prst="cloud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outerShdw blurRad="63500" dist="12700" dir="5400000" sx="102000" sy="102000" rotWithShape="0">
              <a:srgbClr val="000000">
                <a:alpha val="32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9 сентября- </a:t>
            </a:r>
            <a:r>
              <a:rPr lang="ru-RU" dirty="0" smtClean="0">
                <a:solidFill>
                  <a:schemeClr val="bg1"/>
                </a:solidFill>
              </a:rPr>
              <a:t>Воробьёв Женя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13 сентября- </a:t>
            </a:r>
            <a:r>
              <a:rPr lang="ru-RU" b="1" dirty="0" err="1" smtClean="0">
                <a:solidFill>
                  <a:schemeClr val="bg1"/>
                </a:solidFill>
              </a:rPr>
              <a:t>Поташев</a:t>
            </a:r>
            <a:r>
              <a:rPr lang="ru-RU" b="1" dirty="0" smtClean="0">
                <a:solidFill>
                  <a:schemeClr val="bg1"/>
                </a:solidFill>
              </a:rPr>
              <a:t> Леонид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26 сентября- </a:t>
            </a:r>
            <a:r>
              <a:rPr lang="ru-RU" b="1" dirty="0" smtClean="0">
                <a:solidFill>
                  <a:schemeClr val="bg1"/>
                </a:solidFill>
              </a:rPr>
              <a:t>Петухов Саша 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5123" name="Picture 3" descr="C:\Users\RVG-3\AppData\Local\Microsoft\Windows\Temporary Internet Files\Content.IE5\T5MEWN76\MC900330505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50636">
            <a:off x="6919105" y="1589420"/>
            <a:ext cx="1714500" cy="788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1211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19871" y="260648"/>
            <a:ext cx="28985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i="1" u="sng" dirty="0" smtClean="0">
                <a:solidFill>
                  <a:srgbClr val="FF66CC"/>
                </a:solidFill>
              </a:rPr>
              <a:t>Октябрь</a:t>
            </a:r>
            <a:endParaRPr lang="ru-RU" sz="4800" b="1" i="1" u="sng" dirty="0">
              <a:solidFill>
                <a:srgbClr val="FF66CC"/>
              </a:solidFill>
            </a:endParaRPr>
          </a:p>
        </p:txBody>
      </p:sp>
      <p:sp>
        <p:nvSpPr>
          <p:cNvPr id="5" name="Control 1"/>
          <p:cNvSpPr>
            <a:spLocks noChangeArrowheads="1" noChangeShapeType="1"/>
          </p:cNvSpPr>
          <p:nvPr/>
        </p:nvSpPr>
        <p:spPr bwMode="auto">
          <a:xfrm>
            <a:off x="6118225" y="5834063"/>
            <a:ext cx="4462463" cy="3074987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1400213"/>
              </p:ext>
            </p:extLst>
          </p:nvPr>
        </p:nvGraphicFramePr>
        <p:xfrm>
          <a:off x="467544" y="980728"/>
          <a:ext cx="2770362" cy="2664344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394458"/>
                <a:gridCol w="395984"/>
                <a:gridCol w="397510"/>
                <a:gridCol w="394458"/>
                <a:gridCol w="395984"/>
                <a:gridCol w="395984"/>
                <a:gridCol w="395984"/>
              </a:tblGrid>
              <a:tr h="616689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67" kern="1400" cap="all" dirty="0" err="1">
                          <a:effectLst/>
                        </a:rPr>
                        <a:t>пн</a:t>
                      </a:r>
                      <a:endParaRPr lang="ru-RU" sz="1000" b="1" kern="1400" cap="all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67" kern="1400" cap="all">
                          <a:effectLst/>
                        </a:rPr>
                        <a:t>вт</a:t>
                      </a:r>
                      <a:endParaRPr lang="ru-RU" sz="1000" b="1" kern="1400" cap="all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67" kern="1400" cap="all">
                          <a:effectLst/>
                        </a:rPr>
                        <a:t>ср</a:t>
                      </a:r>
                      <a:endParaRPr lang="ru-RU" sz="1000" b="1" kern="1400" cap="all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67" kern="1400" cap="all" dirty="0" err="1">
                          <a:effectLst/>
                        </a:rPr>
                        <a:t>чт</a:t>
                      </a:r>
                      <a:endParaRPr lang="ru-RU" sz="1000" b="1" kern="1400" cap="all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67" kern="1400" cap="all">
                          <a:effectLst/>
                        </a:rPr>
                        <a:t>пт</a:t>
                      </a:r>
                      <a:endParaRPr lang="ru-RU" sz="1000" b="1" kern="1400" cap="all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67" kern="1400" cap="all">
                          <a:effectLst/>
                        </a:rPr>
                        <a:t>сб</a:t>
                      </a:r>
                      <a:endParaRPr lang="ru-RU" sz="1000" b="1" kern="1400" cap="all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67" kern="1400" cap="all">
                          <a:effectLst/>
                        </a:rPr>
                        <a:t>вс</a:t>
                      </a:r>
                      <a:endParaRPr lang="ru-RU" sz="1000" b="1" kern="1400" cap="all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36576" marR="36576" marT="36576" marB="36576"/>
                </a:tc>
              </a:tr>
              <a:tr h="390999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67" kern="1400">
                          <a:effectLst/>
                        </a:rPr>
                        <a:t> </a:t>
                      </a:r>
                      <a:endParaRPr lang="ru-RU" sz="1800" kern="1400">
                        <a:solidFill>
                          <a:srgbClr val="FFFFFF"/>
                        </a:solidFill>
                        <a:effectLst/>
                        <a:latin typeface="Century Schoolbook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67" kern="1400">
                          <a:effectLst/>
                        </a:rPr>
                        <a:t> </a:t>
                      </a:r>
                      <a:endParaRPr lang="ru-RU" sz="1800" kern="1400">
                        <a:solidFill>
                          <a:srgbClr val="FFFFFF"/>
                        </a:solidFill>
                        <a:effectLst/>
                        <a:latin typeface="Century Schoolbook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67" kern="1400">
                          <a:effectLst/>
                        </a:rPr>
                        <a:t>1</a:t>
                      </a:r>
                      <a:endParaRPr lang="ru-RU" sz="1800" kern="1400">
                        <a:solidFill>
                          <a:srgbClr val="FFFFFF"/>
                        </a:solidFill>
                        <a:effectLst/>
                        <a:latin typeface="Century Schoolbook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67" kern="1400">
                          <a:effectLst/>
                        </a:rPr>
                        <a:t>2</a:t>
                      </a:r>
                      <a:endParaRPr lang="ru-RU" sz="1800" kern="1400">
                        <a:solidFill>
                          <a:srgbClr val="FFFFFF"/>
                        </a:solidFill>
                        <a:effectLst/>
                        <a:latin typeface="Century Schoolbook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67" kern="1400">
                          <a:effectLst/>
                        </a:rPr>
                        <a:t>3</a:t>
                      </a:r>
                      <a:endParaRPr lang="ru-RU" sz="1800" kern="1400">
                        <a:solidFill>
                          <a:srgbClr val="FFFFFF"/>
                        </a:solidFill>
                        <a:effectLst/>
                        <a:latin typeface="Century Schoolbook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67" kern="1400">
                          <a:effectLst/>
                        </a:rPr>
                        <a:t>4</a:t>
                      </a:r>
                      <a:endParaRPr lang="ru-RU" sz="1800" kern="1400">
                        <a:solidFill>
                          <a:srgbClr val="FFFFFF"/>
                        </a:solidFill>
                        <a:effectLst/>
                        <a:latin typeface="Century Schoolbook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67" kern="1400">
                          <a:effectLst/>
                        </a:rPr>
                        <a:t>5</a:t>
                      </a:r>
                      <a:endParaRPr lang="ru-RU" sz="1800" kern="1400">
                        <a:solidFill>
                          <a:srgbClr val="FFFFFF"/>
                        </a:solidFill>
                        <a:effectLst/>
                        <a:latin typeface="Century Schoolbook"/>
                      </a:endParaRPr>
                    </a:p>
                  </a:txBody>
                  <a:tcPr marL="36576" marR="36576" marT="36576" marB="36576"/>
                </a:tc>
              </a:tr>
              <a:tr h="414164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67" kern="1400">
                          <a:effectLst/>
                        </a:rPr>
                        <a:t>6</a:t>
                      </a:r>
                      <a:endParaRPr lang="ru-RU" sz="1800" kern="1400">
                        <a:solidFill>
                          <a:srgbClr val="FFFFFF"/>
                        </a:solidFill>
                        <a:effectLst/>
                        <a:latin typeface="Century Schoolbook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67" kern="1400">
                          <a:effectLst/>
                        </a:rPr>
                        <a:t>7</a:t>
                      </a:r>
                      <a:endParaRPr lang="ru-RU" sz="1800" kern="1400">
                        <a:solidFill>
                          <a:srgbClr val="FFFFFF"/>
                        </a:solidFill>
                        <a:effectLst/>
                        <a:latin typeface="Century Schoolbook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67" kern="1400">
                          <a:effectLst/>
                        </a:rPr>
                        <a:t>8</a:t>
                      </a:r>
                      <a:endParaRPr lang="ru-RU" sz="1800" kern="1400">
                        <a:solidFill>
                          <a:srgbClr val="FFFFFF"/>
                        </a:solidFill>
                        <a:effectLst/>
                        <a:latin typeface="Century Schoolbook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67" kern="1400">
                          <a:effectLst/>
                        </a:rPr>
                        <a:t>9</a:t>
                      </a:r>
                      <a:endParaRPr lang="ru-RU" sz="1800" kern="1400">
                        <a:solidFill>
                          <a:srgbClr val="FFFFFF"/>
                        </a:solidFill>
                        <a:effectLst/>
                        <a:latin typeface="Century Schoolbook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67" kern="1400">
                          <a:effectLst/>
                        </a:rPr>
                        <a:t>10</a:t>
                      </a:r>
                      <a:endParaRPr lang="ru-RU" sz="1800" kern="1400">
                        <a:solidFill>
                          <a:srgbClr val="FFFFFF"/>
                        </a:solidFill>
                        <a:effectLst/>
                        <a:latin typeface="Century Schoolbook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67" kern="1400">
                          <a:effectLst/>
                        </a:rPr>
                        <a:t>11</a:t>
                      </a:r>
                      <a:endParaRPr lang="ru-RU" sz="1800" kern="1400">
                        <a:solidFill>
                          <a:srgbClr val="FFFFFF"/>
                        </a:solidFill>
                        <a:effectLst/>
                        <a:latin typeface="Century Schoolbook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67" kern="1400" dirty="0">
                          <a:effectLst/>
                        </a:rPr>
                        <a:t>12</a:t>
                      </a:r>
                      <a:endParaRPr lang="ru-RU" sz="1800" kern="1400" dirty="0">
                        <a:solidFill>
                          <a:srgbClr val="FFFFFF"/>
                        </a:solidFill>
                        <a:effectLst/>
                        <a:latin typeface="Century Schoolbook"/>
                      </a:endParaRPr>
                    </a:p>
                  </a:txBody>
                  <a:tcPr marL="36576" marR="36576" marT="36576" marB="36576"/>
                </a:tc>
              </a:tr>
              <a:tr h="414164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67" kern="1400">
                          <a:effectLst/>
                        </a:rPr>
                        <a:t>13</a:t>
                      </a:r>
                      <a:endParaRPr lang="ru-RU" sz="1800" kern="1400">
                        <a:solidFill>
                          <a:srgbClr val="FFFFFF"/>
                        </a:solidFill>
                        <a:effectLst/>
                        <a:latin typeface="Century Schoolbook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67" kern="1400">
                          <a:effectLst/>
                        </a:rPr>
                        <a:t>14</a:t>
                      </a:r>
                      <a:endParaRPr lang="ru-RU" sz="1800" kern="1400">
                        <a:solidFill>
                          <a:srgbClr val="FFFFFF"/>
                        </a:solidFill>
                        <a:effectLst/>
                        <a:latin typeface="Century Schoolbook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67" kern="1400">
                          <a:effectLst/>
                        </a:rPr>
                        <a:t>15</a:t>
                      </a:r>
                      <a:endParaRPr lang="ru-RU" sz="1800" kern="1400">
                        <a:solidFill>
                          <a:srgbClr val="FFFFFF"/>
                        </a:solidFill>
                        <a:effectLst/>
                        <a:latin typeface="Century Schoolbook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67" kern="1400">
                          <a:effectLst/>
                        </a:rPr>
                        <a:t>16</a:t>
                      </a:r>
                      <a:endParaRPr lang="ru-RU" sz="1800" kern="1400">
                        <a:solidFill>
                          <a:srgbClr val="FFFFFF"/>
                        </a:solidFill>
                        <a:effectLst/>
                        <a:latin typeface="Century Schoolbook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67" kern="1400">
                          <a:effectLst/>
                        </a:rPr>
                        <a:t>17</a:t>
                      </a:r>
                      <a:endParaRPr lang="ru-RU" sz="1800" kern="1400">
                        <a:solidFill>
                          <a:srgbClr val="FFFFFF"/>
                        </a:solidFill>
                        <a:effectLst/>
                        <a:latin typeface="Century Schoolbook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67" kern="1400" dirty="0">
                          <a:effectLst/>
                        </a:rPr>
                        <a:t>18</a:t>
                      </a:r>
                      <a:endParaRPr lang="ru-RU" sz="1800" kern="1400" dirty="0">
                        <a:solidFill>
                          <a:srgbClr val="FFFFFF"/>
                        </a:solidFill>
                        <a:effectLst/>
                        <a:latin typeface="Century Schoolbook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67" kern="1400">
                          <a:effectLst/>
                        </a:rPr>
                        <a:t>19</a:t>
                      </a:r>
                      <a:endParaRPr lang="ru-RU" sz="1800" kern="1400">
                        <a:solidFill>
                          <a:srgbClr val="FFFFFF"/>
                        </a:solidFill>
                        <a:effectLst/>
                        <a:latin typeface="Century Schoolbook"/>
                      </a:endParaRPr>
                    </a:p>
                  </a:txBody>
                  <a:tcPr marL="36576" marR="36576" marT="36576" marB="36576"/>
                </a:tc>
              </a:tr>
              <a:tr h="414164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67" kern="1400">
                          <a:effectLst/>
                        </a:rPr>
                        <a:t>20</a:t>
                      </a:r>
                      <a:endParaRPr lang="ru-RU" sz="1800" kern="1400">
                        <a:solidFill>
                          <a:srgbClr val="FFFFFF"/>
                        </a:solidFill>
                        <a:effectLst/>
                        <a:latin typeface="Century Schoolbook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67" kern="1400">
                          <a:effectLst/>
                        </a:rPr>
                        <a:t>21</a:t>
                      </a:r>
                      <a:endParaRPr lang="ru-RU" sz="1800" kern="1400">
                        <a:solidFill>
                          <a:srgbClr val="FFFFFF"/>
                        </a:solidFill>
                        <a:effectLst/>
                        <a:latin typeface="Century Schoolbook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67" kern="1400">
                          <a:effectLst/>
                        </a:rPr>
                        <a:t>22</a:t>
                      </a:r>
                      <a:endParaRPr lang="ru-RU" sz="1800" kern="1400">
                        <a:solidFill>
                          <a:srgbClr val="FFFFFF"/>
                        </a:solidFill>
                        <a:effectLst/>
                        <a:latin typeface="Century Schoolbook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67" kern="1400">
                          <a:effectLst/>
                        </a:rPr>
                        <a:t>23</a:t>
                      </a:r>
                      <a:endParaRPr lang="ru-RU" sz="1800" kern="1400">
                        <a:solidFill>
                          <a:srgbClr val="FFFFFF"/>
                        </a:solidFill>
                        <a:effectLst/>
                        <a:latin typeface="Century Schoolbook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67" kern="1400">
                          <a:effectLst/>
                        </a:rPr>
                        <a:t>24</a:t>
                      </a:r>
                      <a:endParaRPr lang="ru-RU" sz="1800" kern="1400">
                        <a:solidFill>
                          <a:srgbClr val="FFFFFF"/>
                        </a:solidFill>
                        <a:effectLst/>
                        <a:latin typeface="Century Schoolbook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67" kern="1400">
                          <a:effectLst/>
                        </a:rPr>
                        <a:t>25</a:t>
                      </a:r>
                      <a:endParaRPr lang="ru-RU" sz="1800" kern="1400">
                        <a:solidFill>
                          <a:srgbClr val="FFFFFF"/>
                        </a:solidFill>
                        <a:effectLst/>
                        <a:latin typeface="Century Schoolbook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67" kern="1400">
                          <a:effectLst/>
                        </a:rPr>
                        <a:t>26</a:t>
                      </a:r>
                      <a:endParaRPr lang="ru-RU" sz="1800" kern="1400">
                        <a:solidFill>
                          <a:srgbClr val="FFFFFF"/>
                        </a:solidFill>
                        <a:effectLst/>
                        <a:latin typeface="Century Schoolbook"/>
                      </a:endParaRPr>
                    </a:p>
                  </a:txBody>
                  <a:tcPr marL="36576" marR="36576" marT="36576" marB="36576"/>
                </a:tc>
              </a:tr>
              <a:tr h="414164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67" kern="1400">
                          <a:effectLst/>
                        </a:rPr>
                        <a:t>27</a:t>
                      </a:r>
                      <a:endParaRPr lang="ru-RU" sz="1800" kern="1400">
                        <a:solidFill>
                          <a:srgbClr val="FFFFFF"/>
                        </a:solidFill>
                        <a:effectLst/>
                        <a:latin typeface="Century Schoolbook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67" kern="1400">
                          <a:effectLst/>
                        </a:rPr>
                        <a:t>28</a:t>
                      </a:r>
                      <a:endParaRPr lang="ru-RU" sz="1800" kern="1400">
                        <a:solidFill>
                          <a:srgbClr val="FFFFFF"/>
                        </a:solidFill>
                        <a:effectLst/>
                        <a:latin typeface="Century Schoolbook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67" kern="1400">
                          <a:effectLst/>
                        </a:rPr>
                        <a:t>29</a:t>
                      </a:r>
                      <a:endParaRPr lang="ru-RU" sz="1800" kern="1400">
                        <a:solidFill>
                          <a:srgbClr val="FFFFFF"/>
                        </a:solidFill>
                        <a:effectLst/>
                        <a:latin typeface="Century Schoolbook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67" kern="1400">
                          <a:effectLst/>
                        </a:rPr>
                        <a:t>30</a:t>
                      </a:r>
                      <a:endParaRPr lang="ru-RU" sz="1800" kern="1400">
                        <a:solidFill>
                          <a:srgbClr val="FFFFFF"/>
                        </a:solidFill>
                        <a:effectLst/>
                        <a:latin typeface="Century Schoolbook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67" kern="1400">
                          <a:effectLst/>
                        </a:rPr>
                        <a:t>31</a:t>
                      </a:r>
                      <a:endParaRPr lang="ru-RU" sz="1800" kern="1400">
                        <a:solidFill>
                          <a:srgbClr val="FFFFFF"/>
                        </a:solidFill>
                        <a:effectLst/>
                        <a:latin typeface="Century Schoolbook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67" kern="1400">
                          <a:effectLst/>
                        </a:rPr>
                        <a:t> </a:t>
                      </a:r>
                      <a:endParaRPr lang="ru-RU" sz="1800" kern="1400">
                        <a:solidFill>
                          <a:srgbClr val="FFFFFF"/>
                        </a:solidFill>
                        <a:effectLst/>
                        <a:latin typeface="Century Schoolbook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67" kern="1400" dirty="0">
                          <a:effectLst/>
                        </a:rPr>
                        <a:t> </a:t>
                      </a:r>
                      <a:endParaRPr lang="ru-RU" sz="1800" kern="1400" dirty="0">
                        <a:solidFill>
                          <a:srgbClr val="FFFFFF"/>
                        </a:solidFill>
                        <a:effectLst/>
                        <a:latin typeface="Century Schoolbook"/>
                      </a:endParaRPr>
                    </a:p>
                  </a:txBody>
                  <a:tcPr marL="36576" marR="36576" marT="36576" marB="36576"/>
                </a:tc>
              </a:tr>
            </a:tbl>
          </a:graphicData>
        </a:graphic>
      </p:graphicFrame>
      <p:sp>
        <p:nvSpPr>
          <p:cNvPr id="7" name="Control 2"/>
          <p:cNvSpPr>
            <a:spLocks noChangeArrowheads="1" noChangeShapeType="1"/>
          </p:cNvSpPr>
          <p:nvPr/>
        </p:nvSpPr>
        <p:spPr bwMode="auto">
          <a:xfrm>
            <a:off x="6118225" y="5834063"/>
            <a:ext cx="4462463" cy="3074987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BF5F9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266" name="Picture 2" descr="\\Петров\фотографии\2013\День открытых дверей - 18.04.2013\IMG_154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7905" y="4184170"/>
            <a:ext cx="2880320" cy="2281881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11267" name="Picture 3" descr="\\Петров\фотографии\2013\День Победы - самый светлый праздник-06.05.2013\DSC0654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371955" y="3645583"/>
            <a:ext cx="2592288" cy="2169644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11268" name="Picture 4" descr="\\Петров\фотографии\2013\Кубок ОМВД Приморский по мини-футболу-25.04.2013\DSC0085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977" y="3861048"/>
            <a:ext cx="2627784" cy="2160240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8" name="Облако 7"/>
          <p:cNvSpPr/>
          <p:nvPr/>
        </p:nvSpPr>
        <p:spPr>
          <a:xfrm>
            <a:off x="3962896" y="1196752"/>
            <a:ext cx="4857576" cy="2304256"/>
          </a:xfrm>
          <a:prstGeom prst="cloud">
            <a:avLst/>
          </a:prstGeom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2400" b="1" dirty="0" smtClean="0">
                <a:ln w="50800"/>
                <a:solidFill>
                  <a:srgbClr val="FF0000"/>
                </a:solidFill>
              </a:rPr>
              <a:t>25 октября- </a:t>
            </a:r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Зворыкина Люба</a:t>
            </a:r>
            <a:endParaRPr lang="ru-RU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pic>
        <p:nvPicPr>
          <p:cNvPr id="6146" name="Picture 2" descr="C:\Users\RVG-3\AppData\Local\Microsoft\Windows\Temporary Internet Files\Content.IE5\GXVIB4PE\MC900343377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67527">
            <a:off x="7241994" y="1166754"/>
            <a:ext cx="1412748" cy="1802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9702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64508" y="332656"/>
            <a:ext cx="19976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i="1" u="sng" dirty="0" smtClean="0">
                <a:solidFill>
                  <a:srgbClr val="FF0000"/>
                </a:solidFill>
              </a:rPr>
              <a:t>Ноябрь</a:t>
            </a:r>
            <a:endParaRPr lang="ru-RU" sz="3200" b="1" i="1" u="sng" dirty="0">
              <a:solidFill>
                <a:srgbClr val="FF0000"/>
              </a:solidFill>
            </a:endParaRPr>
          </a:p>
        </p:txBody>
      </p:sp>
      <p:sp>
        <p:nvSpPr>
          <p:cNvPr id="4" name="Control 1"/>
          <p:cNvSpPr>
            <a:spLocks noChangeArrowheads="1" noChangeShapeType="1"/>
          </p:cNvSpPr>
          <p:nvPr/>
        </p:nvSpPr>
        <p:spPr bwMode="auto">
          <a:xfrm>
            <a:off x="6118225" y="5834063"/>
            <a:ext cx="4462463" cy="3074987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EDEDE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5828984"/>
              </p:ext>
            </p:extLst>
          </p:nvPr>
        </p:nvGraphicFramePr>
        <p:xfrm>
          <a:off x="467544" y="306389"/>
          <a:ext cx="2015114" cy="1815913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286922"/>
                <a:gridCol w="288032"/>
                <a:gridCol w="288032"/>
                <a:gridCol w="288032"/>
                <a:gridCol w="288032"/>
                <a:gridCol w="288032"/>
                <a:gridCol w="288032"/>
              </a:tblGrid>
              <a:tr h="255549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67" kern="1400" cap="all" dirty="0" err="1">
                          <a:effectLst/>
                        </a:rPr>
                        <a:t>пн</a:t>
                      </a:r>
                      <a:endParaRPr lang="ru-RU" sz="1000" b="1" kern="1400" cap="all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67" kern="1400" cap="all">
                          <a:effectLst/>
                        </a:rPr>
                        <a:t>вт</a:t>
                      </a:r>
                      <a:endParaRPr lang="ru-RU" sz="1000" b="1" kern="1400" cap="all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67" kern="1400" cap="all">
                          <a:effectLst/>
                        </a:rPr>
                        <a:t>ср</a:t>
                      </a:r>
                      <a:endParaRPr lang="ru-RU" sz="1000" b="1" kern="1400" cap="all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67" kern="1400" cap="all">
                          <a:effectLst/>
                        </a:rPr>
                        <a:t>чт</a:t>
                      </a:r>
                      <a:endParaRPr lang="ru-RU" sz="1000" b="1" kern="1400" cap="all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67" kern="1400" cap="all">
                          <a:effectLst/>
                        </a:rPr>
                        <a:t>пт</a:t>
                      </a:r>
                      <a:endParaRPr lang="ru-RU" sz="1000" b="1" kern="1400" cap="all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67" kern="1400" cap="all">
                          <a:effectLst/>
                        </a:rPr>
                        <a:t>сб</a:t>
                      </a:r>
                      <a:endParaRPr lang="ru-RU" sz="1000" b="1" kern="1400" cap="all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67" kern="1400" cap="all">
                          <a:effectLst/>
                        </a:rPr>
                        <a:t>вс</a:t>
                      </a:r>
                      <a:endParaRPr lang="ru-RU" sz="1000" b="1" kern="1400" cap="all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36576" marR="36576" marT="36576" marB="36576"/>
                </a:tc>
              </a:tr>
              <a:tr h="271922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67" kern="1400">
                          <a:effectLst/>
                        </a:rPr>
                        <a:t> </a:t>
                      </a:r>
                      <a:endParaRPr lang="ru-RU" sz="1800" kern="1400">
                        <a:solidFill>
                          <a:srgbClr val="FFFFFF"/>
                        </a:solidFill>
                        <a:effectLst/>
                        <a:latin typeface="Century Schoolbook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67" kern="1400">
                          <a:effectLst/>
                        </a:rPr>
                        <a:t> </a:t>
                      </a:r>
                      <a:endParaRPr lang="ru-RU" sz="1800" kern="1400">
                        <a:solidFill>
                          <a:srgbClr val="FFFFFF"/>
                        </a:solidFill>
                        <a:effectLst/>
                        <a:latin typeface="Century Schoolbook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67" kern="1400">
                          <a:effectLst/>
                        </a:rPr>
                        <a:t> </a:t>
                      </a:r>
                      <a:endParaRPr lang="ru-RU" sz="1800" kern="1400">
                        <a:solidFill>
                          <a:srgbClr val="FFFFFF"/>
                        </a:solidFill>
                        <a:effectLst/>
                        <a:latin typeface="Century Schoolbook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67" kern="1400" dirty="0">
                          <a:effectLst/>
                        </a:rPr>
                        <a:t> </a:t>
                      </a:r>
                      <a:endParaRPr lang="ru-RU" sz="1800" kern="1400" dirty="0">
                        <a:solidFill>
                          <a:srgbClr val="FFFFFF"/>
                        </a:solidFill>
                        <a:effectLst/>
                        <a:latin typeface="Century Schoolbook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67" kern="1400">
                          <a:effectLst/>
                        </a:rPr>
                        <a:t> </a:t>
                      </a:r>
                      <a:endParaRPr lang="ru-RU" sz="1800" kern="1400">
                        <a:solidFill>
                          <a:srgbClr val="FFFFFF"/>
                        </a:solidFill>
                        <a:effectLst/>
                        <a:latin typeface="Century Schoolbook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67" kern="1400">
                          <a:effectLst/>
                        </a:rPr>
                        <a:t>1</a:t>
                      </a:r>
                      <a:endParaRPr lang="ru-RU" sz="1800" kern="1400">
                        <a:solidFill>
                          <a:srgbClr val="FFFFFF"/>
                        </a:solidFill>
                        <a:effectLst/>
                        <a:latin typeface="Century Schoolbook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67" kern="1400">
                          <a:effectLst/>
                        </a:rPr>
                        <a:t>2</a:t>
                      </a:r>
                      <a:endParaRPr lang="ru-RU" sz="1800" kern="1400">
                        <a:solidFill>
                          <a:srgbClr val="FFFFFF"/>
                        </a:solidFill>
                        <a:effectLst/>
                        <a:latin typeface="Century Schoolbook"/>
                      </a:endParaRPr>
                    </a:p>
                  </a:txBody>
                  <a:tcPr marL="36576" marR="36576" marT="36576" marB="36576"/>
                </a:tc>
              </a:tr>
              <a:tr h="288032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67" kern="1400">
                          <a:effectLst/>
                        </a:rPr>
                        <a:t>3</a:t>
                      </a:r>
                      <a:endParaRPr lang="ru-RU" sz="1800" kern="1400">
                        <a:solidFill>
                          <a:srgbClr val="FFFFFF"/>
                        </a:solidFill>
                        <a:effectLst/>
                        <a:latin typeface="Century Schoolbook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67" kern="1400">
                          <a:effectLst/>
                        </a:rPr>
                        <a:t>4</a:t>
                      </a:r>
                      <a:endParaRPr lang="ru-RU" sz="1800" kern="1400">
                        <a:solidFill>
                          <a:srgbClr val="FFFFFF"/>
                        </a:solidFill>
                        <a:effectLst/>
                        <a:latin typeface="Century Schoolbook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67" kern="1400">
                          <a:effectLst/>
                        </a:rPr>
                        <a:t>5</a:t>
                      </a:r>
                      <a:endParaRPr lang="ru-RU" sz="1800" kern="1400">
                        <a:solidFill>
                          <a:srgbClr val="FFFFFF"/>
                        </a:solidFill>
                        <a:effectLst/>
                        <a:latin typeface="Century Schoolbook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67" kern="1400">
                          <a:effectLst/>
                        </a:rPr>
                        <a:t>6</a:t>
                      </a:r>
                      <a:endParaRPr lang="ru-RU" sz="1800" kern="1400">
                        <a:solidFill>
                          <a:srgbClr val="FFFFFF"/>
                        </a:solidFill>
                        <a:effectLst/>
                        <a:latin typeface="Century Schoolbook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67" kern="1400">
                          <a:effectLst/>
                        </a:rPr>
                        <a:t>7</a:t>
                      </a:r>
                      <a:endParaRPr lang="ru-RU" sz="1800" kern="1400">
                        <a:solidFill>
                          <a:srgbClr val="FFFFFF"/>
                        </a:solidFill>
                        <a:effectLst/>
                        <a:latin typeface="Century Schoolbook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67" kern="1400">
                          <a:effectLst/>
                        </a:rPr>
                        <a:t>8</a:t>
                      </a:r>
                      <a:endParaRPr lang="ru-RU" sz="1800" kern="1400">
                        <a:solidFill>
                          <a:srgbClr val="FFFFFF"/>
                        </a:solidFill>
                        <a:effectLst/>
                        <a:latin typeface="Century Schoolbook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67" kern="1400">
                          <a:effectLst/>
                        </a:rPr>
                        <a:t>9</a:t>
                      </a:r>
                      <a:endParaRPr lang="ru-RU" sz="1800" kern="1400">
                        <a:solidFill>
                          <a:srgbClr val="FFFFFF"/>
                        </a:solidFill>
                        <a:effectLst/>
                        <a:latin typeface="Century Schoolbook"/>
                      </a:endParaRPr>
                    </a:p>
                  </a:txBody>
                  <a:tcPr marL="36576" marR="36576" marT="36576" marB="36576"/>
                </a:tc>
              </a:tr>
              <a:tr h="288032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67" kern="1400">
                          <a:effectLst/>
                        </a:rPr>
                        <a:t>10</a:t>
                      </a:r>
                      <a:endParaRPr lang="ru-RU" sz="1800" kern="1400">
                        <a:solidFill>
                          <a:srgbClr val="FFFFFF"/>
                        </a:solidFill>
                        <a:effectLst/>
                        <a:latin typeface="Century Schoolbook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67" kern="1400">
                          <a:effectLst/>
                        </a:rPr>
                        <a:t>11</a:t>
                      </a:r>
                      <a:endParaRPr lang="ru-RU" sz="1800" kern="1400">
                        <a:solidFill>
                          <a:srgbClr val="FFFFFF"/>
                        </a:solidFill>
                        <a:effectLst/>
                        <a:latin typeface="Century Schoolbook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67" kern="1400">
                          <a:effectLst/>
                        </a:rPr>
                        <a:t>12</a:t>
                      </a:r>
                      <a:endParaRPr lang="ru-RU" sz="1800" kern="1400">
                        <a:solidFill>
                          <a:srgbClr val="FFFFFF"/>
                        </a:solidFill>
                        <a:effectLst/>
                        <a:latin typeface="Century Schoolbook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67" kern="1400">
                          <a:effectLst/>
                        </a:rPr>
                        <a:t>13</a:t>
                      </a:r>
                      <a:endParaRPr lang="ru-RU" sz="1800" kern="1400">
                        <a:solidFill>
                          <a:srgbClr val="FFFFFF"/>
                        </a:solidFill>
                        <a:effectLst/>
                        <a:latin typeface="Century Schoolbook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67" kern="1400">
                          <a:effectLst/>
                        </a:rPr>
                        <a:t>14</a:t>
                      </a:r>
                      <a:endParaRPr lang="ru-RU" sz="1800" kern="1400">
                        <a:solidFill>
                          <a:srgbClr val="FFFFFF"/>
                        </a:solidFill>
                        <a:effectLst/>
                        <a:latin typeface="Century Schoolbook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67" kern="1400">
                          <a:effectLst/>
                        </a:rPr>
                        <a:t>15</a:t>
                      </a:r>
                      <a:endParaRPr lang="ru-RU" sz="1800" kern="1400">
                        <a:solidFill>
                          <a:srgbClr val="FFFFFF"/>
                        </a:solidFill>
                        <a:effectLst/>
                        <a:latin typeface="Century Schoolbook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67" kern="1400">
                          <a:effectLst/>
                        </a:rPr>
                        <a:t>16</a:t>
                      </a:r>
                      <a:endParaRPr lang="ru-RU" sz="1800" kern="1400">
                        <a:solidFill>
                          <a:srgbClr val="FFFFFF"/>
                        </a:solidFill>
                        <a:effectLst/>
                        <a:latin typeface="Century Schoolbook"/>
                      </a:endParaRPr>
                    </a:p>
                  </a:txBody>
                  <a:tcPr marL="36576" marR="36576" marT="36576" marB="36576"/>
                </a:tc>
              </a:tr>
              <a:tr h="288032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67" kern="1400">
                          <a:effectLst/>
                        </a:rPr>
                        <a:t>17</a:t>
                      </a:r>
                      <a:endParaRPr lang="ru-RU" sz="1800" kern="1400">
                        <a:solidFill>
                          <a:srgbClr val="FFFFFF"/>
                        </a:solidFill>
                        <a:effectLst/>
                        <a:latin typeface="Century Schoolbook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67" kern="1400">
                          <a:effectLst/>
                        </a:rPr>
                        <a:t>18</a:t>
                      </a:r>
                      <a:endParaRPr lang="ru-RU" sz="1800" kern="1400">
                        <a:solidFill>
                          <a:srgbClr val="FFFFFF"/>
                        </a:solidFill>
                        <a:effectLst/>
                        <a:latin typeface="Century Schoolbook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67" kern="1400">
                          <a:effectLst/>
                        </a:rPr>
                        <a:t>19</a:t>
                      </a:r>
                      <a:endParaRPr lang="ru-RU" sz="1800" kern="1400">
                        <a:solidFill>
                          <a:srgbClr val="FFFFFF"/>
                        </a:solidFill>
                        <a:effectLst/>
                        <a:latin typeface="Century Schoolbook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67" kern="1400">
                          <a:effectLst/>
                        </a:rPr>
                        <a:t>20</a:t>
                      </a:r>
                      <a:endParaRPr lang="ru-RU" sz="1800" kern="1400">
                        <a:solidFill>
                          <a:srgbClr val="FFFFFF"/>
                        </a:solidFill>
                        <a:effectLst/>
                        <a:latin typeface="Century Schoolbook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67" kern="1400">
                          <a:effectLst/>
                        </a:rPr>
                        <a:t>21</a:t>
                      </a:r>
                      <a:endParaRPr lang="ru-RU" sz="1800" kern="1400">
                        <a:solidFill>
                          <a:srgbClr val="FFFFFF"/>
                        </a:solidFill>
                        <a:effectLst/>
                        <a:latin typeface="Century Schoolbook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67" kern="1400">
                          <a:effectLst/>
                        </a:rPr>
                        <a:t>22</a:t>
                      </a:r>
                      <a:endParaRPr lang="ru-RU" sz="1800" kern="1400">
                        <a:solidFill>
                          <a:srgbClr val="FFFFFF"/>
                        </a:solidFill>
                        <a:effectLst/>
                        <a:latin typeface="Century Schoolbook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67" kern="1400">
                          <a:effectLst/>
                        </a:rPr>
                        <a:t>23</a:t>
                      </a:r>
                      <a:endParaRPr lang="ru-RU" sz="1800" kern="1400">
                        <a:solidFill>
                          <a:srgbClr val="FFFFFF"/>
                        </a:solidFill>
                        <a:effectLst/>
                        <a:latin typeface="Century Schoolbook"/>
                      </a:endParaRPr>
                    </a:p>
                  </a:txBody>
                  <a:tcPr marL="36576" marR="36576" marT="36576" marB="36576"/>
                </a:tc>
              </a:tr>
              <a:tr h="216024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67" kern="1400">
                          <a:effectLst/>
                        </a:rPr>
                        <a:t>24</a:t>
                      </a:r>
                      <a:endParaRPr lang="ru-RU" sz="1800" kern="1400">
                        <a:solidFill>
                          <a:srgbClr val="FFFFFF"/>
                        </a:solidFill>
                        <a:effectLst/>
                        <a:latin typeface="Century Schoolbook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67" kern="1400">
                          <a:effectLst/>
                        </a:rPr>
                        <a:t>25</a:t>
                      </a:r>
                      <a:endParaRPr lang="ru-RU" sz="1800" kern="1400">
                        <a:solidFill>
                          <a:srgbClr val="FFFFFF"/>
                        </a:solidFill>
                        <a:effectLst/>
                        <a:latin typeface="Century Schoolbook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67" kern="1400">
                          <a:effectLst/>
                        </a:rPr>
                        <a:t>26</a:t>
                      </a:r>
                      <a:endParaRPr lang="ru-RU" sz="1800" kern="1400">
                        <a:solidFill>
                          <a:srgbClr val="FFFFFF"/>
                        </a:solidFill>
                        <a:effectLst/>
                        <a:latin typeface="Century Schoolbook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67" kern="1400">
                          <a:effectLst/>
                        </a:rPr>
                        <a:t>27</a:t>
                      </a:r>
                      <a:endParaRPr lang="ru-RU" sz="1800" kern="1400">
                        <a:solidFill>
                          <a:srgbClr val="FFFFFF"/>
                        </a:solidFill>
                        <a:effectLst/>
                        <a:latin typeface="Century Schoolbook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67" kern="1400" dirty="0">
                          <a:effectLst/>
                        </a:rPr>
                        <a:t>28</a:t>
                      </a:r>
                      <a:endParaRPr lang="ru-RU" sz="1800" kern="1400" dirty="0">
                        <a:solidFill>
                          <a:srgbClr val="FFFFFF"/>
                        </a:solidFill>
                        <a:effectLst/>
                        <a:latin typeface="Century Schoolbook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67" kern="1400">
                          <a:effectLst/>
                        </a:rPr>
                        <a:t>29</a:t>
                      </a:r>
                      <a:endParaRPr lang="ru-RU" sz="1800" kern="1400">
                        <a:solidFill>
                          <a:srgbClr val="FFFFFF"/>
                        </a:solidFill>
                        <a:effectLst/>
                        <a:latin typeface="Century Schoolbook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67" kern="1400" dirty="0">
                          <a:effectLst/>
                        </a:rPr>
                        <a:t>30</a:t>
                      </a:r>
                      <a:endParaRPr lang="ru-RU" sz="1800" kern="1400" dirty="0">
                        <a:solidFill>
                          <a:srgbClr val="FFFFFF"/>
                        </a:solidFill>
                        <a:effectLst/>
                        <a:latin typeface="Century Schoolbook"/>
                      </a:endParaRPr>
                    </a:p>
                  </a:txBody>
                  <a:tcPr marL="36576" marR="36576" marT="36576" marB="36576"/>
                </a:tc>
              </a:tr>
            </a:tbl>
          </a:graphicData>
        </a:graphic>
      </p:graphicFrame>
      <p:sp>
        <p:nvSpPr>
          <p:cNvPr id="7" name="Control 2"/>
          <p:cNvSpPr>
            <a:spLocks noChangeArrowheads="1" noChangeShapeType="1"/>
          </p:cNvSpPr>
          <p:nvPr/>
        </p:nvSpPr>
        <p:spPr bwMode="auto">
          <a:xfrm>
            <a:off x="6118225" y="5834063"/>
            <a:ext cx="4462463" cy="3074987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EF5FA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290" name="Picture 2" descr="\\Петров\фотографии\2013\Конкурс коллажей-05.09.-25.09.2013\РВГ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376729"/>
            <a:ext cx="2339752" cy="2016224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12291" name="Picture 3" descr="\\Петров\фотографии\2013\Конкурс коллажей-05.09.-25.09.2013\РВГ-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4522" y="4250917"/>
            <a:ext cx="2339752" cy="1959764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12292" name="Picture 4" descr="\\Петров\фотографии\2013\Конкурс коллажей-05.09.-25.09.2013\РВГ-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014275" y="4797152"/>
            <a:ext cx="2877594" cy="1800200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12293" name="Picture 5" descr="\\Петров\фотографии\2013\Конкурс коллажей-05.09.-25.09.2013\РВГ-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25" y="3586708"/>
            <a:ext cx="2212598" cy="2276872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8" name="Облако 7"/>
          <p:cNvSpPr/>
          <p:nvPr/>
        </p:nvSpPr>
        <p:spPr>
          <a:xfrm>
            <a:off x="4716016" y="874292"/>
            <a:ext cx="3390808" cy="1834628"/>
          </a:xfrm>
          <a:prstGeom prst="cloud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2400" b="1" dirty="0" smtClean="0">
                <a:ln w="50800"/>
                <a:solidFill>
                  <a:srgbClr val="FF0000"/>
                </a:solidFill>
              </a:rPr>
              <a:t>1 ноября- </a:t>
            </a:r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Чилингиров Артём</a:t>
            </a:r>
            <a:endParaRPr lang="ru-RU" sz="20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71291" y="2702901"/>
            <a:ext cx="6192688" cy="681940"/>
          </a:xfrm>
          <a:prstGeom prst="rect">
            <a:avLst/>
          </a:prstGeom>
          <a:noFill/>
        </p:spPr>
        <p:txBody>
          <a:bodyPr wrap="square" rtlCol="0">
            <a:prstTxWarp prst="textArchDown">
              <a:avLst>
                <a:gd name="adj" fmla="val 1873728"/>
              </a:avLst>
            </a:prstTxWarp>
            <a:spAutoFit/>
            <a:scene3d>
              <a:camera prst="orthographicFront"/>
              <a:lightRig rig="threePt" dir="t"/>
            </a:scene3d>
            <a:sp3d extrusionH="57150">
              <a:bevelT w="69850" h="69850" prst="divot"/>
            </a:sp3d>
          </a:bodyPr>
          <a:lstStyle/>
          <a:p>
            <a:pPr algn="ctr"/>
            <a:r>
              <a:rPr lang="ru-RU" sz="5400" b="1" i="1" dirty="0" smtClean="0"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Конкурс коллажей « С </a:t>
            </a:r>
            <a:r>
              <a:rPr lang="ru-RU" sz="5400" b="1" i="1" dirty="0"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Д</a:t>
            </a:r>
            <a:r>
              <a:rPr lang="ru-RU" sz="5400" b="1" i="1" dirty="0" smtClean="0"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нем рождения, детский дом!»</a:t>
            </a:r>
            <a:endParaRPr lang="ru-RU" sz="5400" b="1" i="1" dirty="0"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7172" name="Picture 4" descr="C:\Users\RVG-3\AppData\Local\Microsoft\Windows\Temporary Internet Files\Content.IE5\GXVIB4PE\MC900330481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1869" y="686599"/>
            <a:ext cx="1457587" cy="1431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2814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563888" y="77143"/>
            <a:ext cx="240803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i="1" u="sng" dirty="0" smtClean="0">
                <a:solidFill>
                  <a:srgbClr val="FFC000"/>
                </a:solidFill>
              </a:rPr>
              <a:t>Декабрь</a:t>
            </a:r>
            <a:endParaRPr lang="ru-RU" sz="4400" b="1" i="1" u="sng" dirty="0">
              <a:solidFill>
                <a:srgbClr val="FFC000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5204400"/>
              </p:ext>
            </p:extLst>
          </p:nvPr>
        </p:nvGraphicFramePr>
        <p:xfrm>
          <a:off x="179513" y="260648"/>
          <a:ext cx="2612411" cy="2016224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371969"/>
                <a:gridCol w="373407"/>
                <a:gridCol w="373407"/>
                <a:gridCol w="373407"/>
                <a:gridCol w="373407"/>
                <a:gridCol w="373407"/>
                <a:gridCol w="373407"/>
              </a:tblGrid>
              <a:tr h="313679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67" kern="1400" cap="all" dirty="0" err="1">
                          <a:effectLst/>
                        </a:rPr>
                        <a:t>пн</a:t>
                      </a:r>
                      <a:endParaRPr lang="ru-RU" sz="1000" b="1" kern="1400" cap="all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67" kern="1400" cap="all">
                          <a:effectLst/>
                        </a:rPr>
                        <a:t>вт</a:t>
                      </a:r>
                      <a:endParaRPr lang="ru-RU" sz="1000" b="1" kern="1400" cap="all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67" kern="1400" cap="all" dirty="0">
                          <a:effectLst/>
                        </a:rPr>
                        <a:t>ср</a:t>
                      </a:r>
                      <a:endParaRPr lang="ru-RU" sz="1000" b="1" kern="1400" cap="all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67" kern="1400" cap="all" dirty="0" err="1">
                          <a:effectLst/>
                        </a:rPr>
                        <a:t>чт</a:t>
                      </a:r>
                      <a:endParaRPr lang="ru-RU" sz="1000" b="1" kern="1400" cap="all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67" kern="1400" cap="all">
                          <a:effectLst/>
                        </a:rPr>
                        <a:t>пт</a:t>
                      </a:r>
                      <a:endParaRPr lang="ru-RU" sz="1000" b="1" kern="1400" cap="all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67" kern="1400" cap="all">
                          <a:effectLst/>
                        </a:rPr>
                        <a:t>сб</a:t>
                      </a:r>
                      <a:endParaRPr lang="ru-RU" sz="1000" b="1" kern="1400" cap="all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67" kern="1400" cap="all">
                          <a:effectLst/>
                        </a:rPr>
                        <a:t>вс</a:t>
                      </a:r>
                      <a:endParaRPr lang="ru-RU" sz="1000" b="1" kern="1400" cap="all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36576" marR="36576" marT="36576" marB="36576"/>
                </a:tc>
              </a:tr>
              <a:tr h="333777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67" kern="1400">
                          <a:effectLst/>
                        </a:rPr>
                        <a:t>1</a:t>
                      </a:r>
                      <a:endParaRPr lang="ru-RU" sz="1800" kern="1400">
                        <a:solidFill>
                          <a:srgbClr val="FFFFFF"/>
                        </a:solidFill>
                        <a:effectLst/>
                        <a:latin typeface="Century Schoolbook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67" kern="1400">
                          <a:effectLst/>
                        </a:rPr>
                        <a:t>2</a:t>
                      </a:r>
                      <a:endParaRPr lang="ru-RU" sz="1800" kern="1400">
                        <a:solidFill>
                          <a:srgbClr val="FFFFFF"/>
                        </a:solidFill>
                        <a:effectLst/>
                        <a:latin typeface="Century Schoolbook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67" kern="1400" dirty="0">
                          <a:effectLst/>
                        </a:rPr>
                        <a:t>3</a:t>
                      </a:r>
                      <a:endParaRPr lang="ru-RU" sz="1800" kern="1400" dirty="0">
                        <a:solidFill>
                          <a:srgbClr val="FFFFFF"/>
                        </a:solidFill>
                        <a:effectLst/>
                        <a:latin typeface="Century Schoolbook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67" kern="1400" dirty="0">
                          <a:effectLst/>
                        </a:rPr>
                        <a:t>4</a:t>
                      </a:r>
                      <a:endParaRPr lang="ru-RU" sz="1800" kern="1400" dirty="0">
                        <a:solidFill>
                          <a:srgbClr val="FFFFFF"/>
                        </a:solidFill>
                        <a:effectLst/>
                        <a:latin typeface="Century Schoolbook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67" kern="1400" dirty="0">
                          <a:effectLst/>
                        </a:rPr>
                        <a:t>5</a:t>
                      </a:r>
                      <a:endParaRPr lang="ru-RU" sz="1800" kern="1400" dirty="0">
                        <a:solidFill>
                          <a:srgbClr val="FFFFFF"/>
                        </a:solidFill>
                        <a:effectLst/>
                        <a:latin typeface="Century Schoolbook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67" kern="1400" dirty="0">
                          <a:effectLst/>
                        </a:rPr>
                        <a:t>6</a:t>
                      </a:r>
                      <a:endParaRPr lang="ru-RU" sz="1800" kern="1400" dirty="0">
                        <a:solidFill>
                          <a:srgbClr val="FFFFFF"/>
                        </a:solidFill>
                        <a:effectLst/>
                        <a:latin typeface="Century Schoolbook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67" kern="1400" dirty="0">
                          <a:effectLst/>
                        </a:rPr>
                        <a:t>7</a:t>
                      </a:r>
                      <a:endParaRPr lang="ru-RU" sz="1800" kern="1400" dirty="0">
                        <a:solidFill>
                          <a:srgbClr val="FFFFFF"/>
                        </a:solidFill>
                        <a:effectLst/>
                        <a:latin typeface="Century Schoolbook"/>
                      </a:endParaRPr>
                    </a:p>
                  </a:txBody>
                  <a:tcPr marL="36576" marR="36576" marT="36576" marB="36576"/>
                </a:tc>
              </a:tr>
              <a:tr h="353551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67" kern="1400" dirty="0">
                          <a:effectLst/>
                        </a:rPr>
                        <a:t>8</a:t>
                      </a:r>
                      <a:endParaRPr lang="ru-RU" sz="1800" kern="1400" dirty="0">
                        <a:solidFill>
                          <a:srgbClr val="FFFFFF"/>
                        </a:solidFill>
                        <a:effectLst/>
                        <a:latin typeface="Century Schoolbook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67" kern="1400">
                          <a:effectLst/>
                        </a:rPr>
                        <a:t>9</a:t>
                      </a:r>
                      <a:endParaRPr lang="ru-RU" sz="1800" kern="1400">
                        <a:solidFill>
                          <a:srgbClr val="FFFFFF"/>
                        </a:solidFill>
                        <a:effectLst/>
                        <a:latin typeface="Century Schoolbook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67" kern="1400">
                          <a:effectLst/>
                        </a:rPr>
                        <a:t>10</a:t>
                      </a:r>
                      <a:endParaRPr lang="ru-RU" sz="1800" kern="1400">
                        <a:solidFill>
                          <a:srgbClr val="FFFFFF"/>
                        </a:solidFill>
                        <a:effectLst/>
                        <a:latin typeface="Century Schoolbook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67" kern="1400">
                          <a:effectLst/>
                        </a:rPr>
                        <a:t>11</a:t>
                      </a:r>
                      <a:endParaRPr lang="ru-RU" sz="1800" kern="1400">
                        <a:solidFill>
                          <a:srgbClr val="FFFFFF"/>
                        </a:solidFill>
                        <a:effectLst/>
                        <a:latin typeface="Century Schoolbook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67" kern="1400" dirty="0">
                          <a:effectLst/>
                        </a:rPr>
                        <a:t>12</a:t>
                      </a:r>
                      <a:endParaRPr lang="ru-RU" sz="1800" kern="1400" dirty="0">
                        <a:solidFill>
                          <a:srgbClr val="FFFFFF"/>
                        </a:solidFill>
                        <a:effectLst/>
                        <a:latin typeface="Century Schoolbook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67" kern="1400">
                          <a:effectLst/>
                        </a:rPr>
                        <a:t>13</a:t>
                      </a:r>
                      <a:endParaRPr lang="ru-RU" sz="1800" kern="1400">
                        <a:solidFill>
                          <a:srgbClr val="FFFFFF"/>
                        </a:solidFill>
                        <a:effectLst/>
                        <a:latin typeface="Century Schoolbook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67" kern="1400" dirty="0">
                          <a:effectLst/>
                        </a:rPr>
                        <a:t>14</a:t>
                      </a:r>
                      <a:endParaRPr lang="ru-RU" sz="1800" kern="1400" dirty="0">
                        <a:solidFill>
                          <a:srgbClr val="FFFFFF"/>
                        </a:solidFill>
                        <a:effectLst/>
                        <a:latin typeface="Century Schoolbook"/>
                      </a:endParaRPr>
                    </a:p>
                  </a:txBody>
                  <a:tcPr marL="36576" marR="36576" marT="36576" marB="36576"/>
                </a:tc>
              </a:tr>
              <a:tr h="308115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67" kern="1400">
                          <a:effectLst/>
                        </a:rPr>
                        <a:t>15</a:t>
                      </a:r>
                      <a:endParaRPr lang="ru-RU" sz="1800" kern="1400">
                        <a:solidFill>
                          <a:srgbClr val="FFFFFF"/>
                        </a:solidFill>
                        <a:effectLst/>
                        <a:latin typeface="Century Schoolbook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67" kern="1400" dirty="0">
                          <a:effectLst/>
                        </a:rPr>
                        <a:t>16</a:t>
                      </a:r>
                      <a:endParaRPr lang="ru-RU" sz="1800" kern="1400" dirty="0">
                        <a:solidFill>
                          <a:srgbClr val="FFFFFF"/>
                        </a:solidFill>
                        <a:effectLst/>
                        <a:latin typeface="Century Schoolbook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67" kern="1400" dirty="0">
                          <a:effectLst/>
                        </a:rPr>
                        <a:t>17</a:t>
                      </a:r>
                      <a:endParaRPr lang="ru-RU" sz="1800" kern="1400" dirty="0">
                        <a:solidFill>
                          <a:srgbClr val="FFFFFF"/>
                        </a:solidFill>
                        <a:effectLst/>
                        <a:latin typeface="Century Schoolbook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67" kern="1400" dirty="0">
                          <a:effectLst/>
                        </a:rPr>
                        <a:t>18</a:t>
                      </a:r>
                      <a:endParaRPr lang="ru-RU" sz="1800" kern="1400" dirty="0">
                        <a:solidFill>
                          <a:srgbClr val="FFFFFF"/>
                        </a:solidFill>
                        <a:effectLst/>
                        <a:latin typeface="Century Schoolbook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67" kern="1400">
                          <a:effectLst/>
                        </a:rPr>
                        <a:t>19</a:t>
                      </a:r>
                      <a:endParaRPr lang="ru-RU" sz="1800" kern="1400">
                        <a:solidFill>
                          <a:srgbClr val="FFFFFF"/>
                        </a:solidFill>
                        <a:effectLst/>
                        <a:latin typeface="Century Schoolbook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67" kern="1400">
                          <a:effectLst/>
                        </a:rPr>
                        <a:t>20</a:t>
                      </a:r>
                      <a:endParaRPr lang="ru-RU" sz="1800" kern="1400">
                        <a:solidFill>
                          <a:srgbClr val="FFFFFF"/>
                        </a:solidFill>
                        <a:effectLst/>
                        <a:latin typeface="Century Schoolbook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67" kern="1400" dirty="0">
                          <a:effectLst/>
                        </a:rPr>
                        <a:t>21</a:t>
                      </a:r>
                      <a:endParaRPr lang="ru-RU" sz="1800" kern="1400" dirty="0">
                        <a:solidFill>
                          <a:srgbClr val="FFFFFF"/>
                        </a:solidFill>
                        <a:effectLst/>
                        <a:latin typeface="Century Schoolbook"/>
                      </a:endParaRPr>
                    </a:p>
                  </a:txBody>
                  <a:tcPr marL="36576" marR="36576" marT="36576" marB="36576"/>
                </a:tc>
              </a:tr>
              <a:tr h="353551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67" kern="1400">
                          <a:effectLst/>
                        </a:rPr>
                        <a:t>22</a:t>
                      </a:r>
                      <a:endParaRPr lang="ru-RU" sz="1800" kern="1400">
                        <a:solidFill>
                          <a:srgbClr val="FFFFFF"/>
                        </a:solidFill>
                        <a:effectLst/>
                        <a:latin typeface="Century Schoolbook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67" kern="1400">
                          <a:effectLst/>
                        </a:rPr>
                        <a:t>23</a:t>
                      </a:r>
                      <a:endParaRPr lang="ru-RU" sz="1800" kern="1400">
                        <a:solidFill>
                          <a:srgbClr val="FFFFFF"/>
                        </a:solidFill>
                        <a:effectLst/>
                        <a:latin typeface="Century Schoolbook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67" kern="1400">
                          <a:effectLst/>
                        </a:rPr>
                        <a:t>24</a:t>
                      </a:r>
                      <a:endParaRPr lang="ru-RU" sz="1800" kern="1400">
                        <a:solidFill>
                          <a:srgbClr val="FFFFFF"/>
                        </a:solidFill>
                        <a:effectLst/>
                        <a:latin typeface="Century Schoolbook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67" kern="1400">
                          <a:effectLst/>
                        </a:rPr>
                        <a:t>25</a:t>
                      </a:r>
                      <a:endParaRPr lang="ru-RU" sz="1800" kern="1400">
                        <a:solidFill>
                          <a:srgbClr val="FFFFFF"/>
                        </a:solidFill>
                        <a:effectLst/>
                        <a:latin typeface="Century Schoolbook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67" kern="1400">
                          <a:effectLst/>
                        </a:rPr>
                        <a:t>26</a:t>
                      </a:r>
                      <a:endParaRPr lang="ru-RU" sz="1800" kern="1400">
                        <a:solidFill>
                          <a:srgbClr val="FFFFFF"/>
                        </a:solidFill>
                        <a:effectLst/>
                        <a:latin typeface="Century Schoolbook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67" kern="1400">
                          <a:effectLst/>
                        </a:rPr>
                        <a:t>27</a:t>
                      </a:r>
                      <a:endParaRPr lang="ru-RU" sz="1800" kern="1400">
                        <a:solidFill>
                          <a:srgbClr val="FFFFFF"/>
                        </a:solidFill>
                        <a:effectLst/>
                        <a:latin typeface="Century Schoolbook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67" kern="1400" dirty="0">
                          <a:effectLst/>
                        </a:rPr>
                        <a:t>28</a:t>
                      </a:r>
                      <a:endParaRPr lang="ru-RU" sz="1800" kern="1400" dirty="0">
                        <a:solidFill>
                          <a:srgbClr val="FFFFFF"/>
                        </a:solidFill>
                        <a:effectLst/>
                        <a:latin typeface="Century Schoolbook"/>
                      </a:endParaRPr>
                    </a:p>
                  </a:txBody>
                  <a:tcPr marL="36576" marR="36576" marT="36576" marB="36576"/>
                </a:tc>
              </a:tr>
              <a:tr h="353551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67" kern="1400">
                          <a:effectLst/>
                        </a:rPr>
                        <a:t>29</a:t>
                      </a:r>
                      <a:endParaRPr lang="ru-RU" sz="1800" kern="1400">
                        <a:solidFill>
                          <a:srgbClr val="FFFFFF"/>
                        </a:solidFill>
                        <a:effectLst/>
                        <a:latin typeface="Century Schoolbook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67" kern="1400">
                          <a:effectLst/>
                        </a:rPr>
                        <a:t>30</a:t>
                      </a:r>
                      <a:endParaRPr lang="ru-RU" sz="1800" kern="1400">
                        <a:solidFill>
                          <a:srgbClr val="FFFFFF"/>
                        </a:solidFill>
                        <a:effectLst/>
                        <a:latin typeface="Century Schoolbook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67" kern="1400">
                          <a:effectLst/>
                        </a:rPr>
                        <a:t>31</a:t>
                      </a:r>
                      <a:endParaRPr lang="ru-RU" sz="1800" kern="1400">
                        <a:solidFill>
                          <a:srgbClr val="FFFFFF"/>
                        </a:solidFill>
                        <a:effectLst/>
                        <a:latin typeface="Century Schoolbook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67" kern="1400">
                          <a:effectLst/>
                        </a:rPr>
                        <a:t> </a:t>
                      </a:r>
                      <a:endParaRPr lang="ru-RU" sz="1800" kern="1400">
                        <a:solidFill>
                          <a:srgbClr val="FFFFFF"/>
                        </a:solidFill>
                        <a:effectLst/>
                        <a:latin typeface="Century Schoolbook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67" kern="1400">
                          <a:effectLst/>
                        </a:rPr>
                        <a:t> </a:t>
                      </a:r>
                      <a:endParaRPr lang="ru-RU" sz="1800" kern="1400">
                        <a:solidFill>
                          <a:srgbClr val="FFFFFF"/>
                        </a:solidFill>
                        <a:effectLst/>
                        <a:latin typeface="Century Schoolbook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67" kern="1400">
                          <a:effectLst/>
                        </a:rPr>
                        <a:t> </a:t>
                      </a:r>
                      <a:endParaRPr lang="ru-RU" sz="1800" kern="1400">
                        <a:solidFill>
                          <a:srgbClr val="FFFFFF"/>
                        </a:solidFill>
                        <a:effectLst/>
                        <a:latin typeface="Century Schoolbook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67" kern="1400" dirty="0">
                          <a:effectLst/>
                        </a:rPr>
                        <a:t> </a:t>
                      </a:r>
                      <a:endParaRPr lang="ru-RU" sz="1800" kern="1400" dirty="0">
                        <a:solidFill>
                          <a:srgbClr val="FFFFFF"/>
                        </a:solidFill>
                        <a:effectLst/>
                        <a:latin typeface="Century Schoolbook"/>
                      </a:endParaRPr>
                    </a:p>
                  </a:txBody>
                  <a:tcPr marL="36576" marR="36576" marT="36576" marB="36576"/>
                </a:tc>
              </a:tr>
            </a:tbl>
          </a:graphicData>
        </a:graphic>
      </p:graphicFrame>
      <p:sp>
        <p:nvSpPr>
          <p:cNvPr id="4" name="Control 1"/>
          <p:cNvSpPr>
            <a:spLocks noChangeArrowheads="1" noChangeShapeType="1"/>
          </p:cNvSpPr>
          <p:nvPr/>
        </p:nvSpPr>
        <p:spPr bwMode="auto">
          <a:xfrm>
            <a:off x="6118225" y="5834063"/>
            <a:ext cx="4462463" cy="3074987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9E5D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3314" name="Picture 2" descr="\\Петров\фотографии\2013\Разное\стенд Наша гордость\фото выпускников\IMG_114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814024"/>
            <a:ext cx="2042118" cy="2414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\\Петров\фотографии\2013\Разное\стенд Наша гордость\фото выпускников\Аверин Алексей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9304" y="4077072"/>
            <a:ext cx="1871609" cy="2345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\\Петров\фотографии\2013\Разное\стенд Наша гордость\фото выпускников\Глушаченкова Ксюша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533022"/>
            <a:ext cx="1644942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9" name="Picture 7" descr="\\Петров\фотографии\2013\Разное\стенд Наша гордость\фото выпускников\Романова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5275" y="2492896"/>
            <a:ext cx="1958090" cy="2564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3251" y="4052546"/>
            <a:ext cx="1762125" cy="235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8149" y="4521735"/>
            <a:ext cx="1682750" cy="2171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Облако 7"/>
          <p:cNvSpPr/>
          <p:nvPr/>
        </p:nvSpPr>
        <p:spPr>
          <a:xfrm>
            <a:off x="2902979" y="1774205"/>
            <a:ext cx="4032448" cy="2079637"/>
          </a:xfrm>
          <a:prstGeom prst="cloud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НАША ГОРДОСТЬ!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8196" name="Picture 4" descr="C:\Users\RVG-3\AppData\Local\Microsoft\Windows\Temporary Internet Files\Content.IE5\E7D40C6T\MC900424118[1].wm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159901" y="1001573"/>
            <a:ext cx="1916648" cy="1545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6361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7240" y="1844824"/>
            <a:ext cx="7543800" cy="2736304"/>
          </a:xfrm>
        </p:spPr>
        <p:txBody>
          <a:bodyPr/>
          <a:lstStyle/>
          <a:p>
            <a:pPr algn="ctr"/>
            <a:r>
              <a:rPr lang="ru-RU" sz="9600" b="1" dirty="0" smtClean="0">
                <a:solidFill>
                  <a:srgbClr val="FF0000"/>
                </a:solidFill>
              </a:rPr>
              <a:t>Спасибо за внимание!!!</a:t>
            </a:r>
            <a:endParaRPr lang="ru-RU" sz="9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645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3065025"/>
              </p:ext>
            </p:extLst>
          </p:nvPr>
        </p:nvGraphicFramePr>
        <p:xfrm>
          <a:off x="233340" y="928594"/>
          <a:ext cx="2754484" cy="2553831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423285"/>
                <a:gridCol w="370697"/>
                <a:gridCol w="428613"/>
                <a:gridCol w="347517"/>
                <a:gridCol w="428613"/>
                <a:gridCol w="382271"/>
                <a:gridCol w="373488"/>
              </a:tblGrid>
              <a:tr h="420945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67" kern="1400" cap="all" dirty="0" err="1">
                          <a:effectLst/>
                        </a:rPr>
                        <a:t>пн</a:t>
                      </a:r>
                      <a:endParaRPr lang="ru-RU" sz="1000" b="1" kern="1400" cap="all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67" kern="1400" cap="all">
                          <a:effectLst/>
                        </a:rPr>
                        <a:t>вт</a:t>
                      </a:r>
                      <a:endParaRPr lang="ru-RU" sz="1000" b="1" kern="1400" cap="all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67" kern="1400" cap="all" dirty="0">
                          <a:effectLst/>
                        </a:rPr>
                        <a:t>ср</a:t>
                      </a:r>
                      <a:endParaRPr lang="ru-RU" sz="1000" b="1" kern="1400" cap="all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67" kern="1400" cap="all">
                          <a:effectLst/>
                        </a:rPr>
                        <a:t>чт</a:t>
                      </a:r>
                      <a:endParaRPr lang="ru-RU" sz="1000" b="1" kern="1400" cap="all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67" kern="1400" cap="all">
                          <a:effectLst/>
                        </a:rPr>
                        <a:t>пт</a:t>
                      </a:r>
                      <a:endParaRPr lang="ru-RU" sz="1000" b="1" kern="1400" cap="all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67" kern="1400" cap="all">
                          <a:effectLst/>
                        </a:rPr>
                        <a:t>сб</a:t>
                      </a:r>
                      <a:endParaRPr lang="ru-RU" sz="1000" b="1" kern="1400" cap="all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67" kern="1400" cap="all">
                          <a:effectLst/>
                        </a:rPr>
                        <a:t>вс</a:t>
                      </a:r>
                      <a:endParaRPr lang="ru-RU" sz="1000" b="1" kern="1400" cap="all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36576" marR="36576" marT="36576" marB="36576"/>
                </a:tc>
              </a:tr>
              <a:tr h="429668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67" kern="1400">
                          <a:effectLst/>
                        </a:rPr>
                        <a:t>9</a:t>
                      </a:r>
                      <a:endParaRPr lang="ru-RU" sz="1800" kern="1400">
                        <a:solidFill>
                          <a:srgbClr val="FFFFFF"/>
                        </a:solidFill>
                        <a:effectLst/>
                        <a:latin typeface="Century Schoolbook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67" kern="1400" dirty="0">
                          <a:effectLst/>
                        </a:rPr>
                        <a:t> </a:t>
                      </a:r>
                      <a:endParaRPr lang="ru-RU" sz="1800" kern="1400" dirty="0">
                        <a:solidFill>
                          <a:srgbClr val="FFFFFF"/>
                        </a:solidFill>
                        <a:effectLst/>
                        <a:latin typeface="Century Schoolbook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67" kern="1400" dirty="0">
                          <a:effectLst/>
                        </a:rPr>
                        <a:t>1</a:t>
                      </a:r>
                      <a:endParaRPr lang="ru-RU" sz="1800" kern="1400" dirty="0">
                        <a:solidFill>
                          <a:srgbClr val="FFFFFF"/>
                        </a:solidFill>
                        <a:effectLst/>
                        <a:latin typeface="Century Schoolbook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67" kern="1400" dirty="0">
                          <a:effectLst/>
                        </a:rPr>
                        <a:t>2</a:t>
                      </a:r>
                      <a:endParaRPr lang="ru-RU" sz="1800" kern="1400" dirty="0">
                        <a:solidFill>
                          <a:srgbClr val="FFFFFF"/>
                        </a:solidFill>
                        <a:effectLst/>
                        <a:latin typeface="Century Schoolbook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67" kern="1400">
                          <a:effectLst/>
                        </a:rPr>
                        <a:t>3</a:t>
                      </a:r>
                      <a:endParaRPr lang="ru-RU" sz="1800" kern="1400">
                        <a:solidFill>
                          <a:srgbClr val="FFFFFF"/>
                        </a:solidFill>
                        <a:effectLst/>
                        <a:latin typeface="Century Schoolbook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67" kern="1400" dirty="0">
                          <a:effectLst/>
                        </a:rPr>
                        <a:t>4</a:t>
                      </a:r>
                      <a:endParaRPr lang="ru-RU" sz="1800" kern="1400" dirty="0">
                        <a:solidFill>
                          <a:srgbClr val="FFFFFF"/>
                        </a:solidFill>
                        <a:effectLst/>
                        <a:latin typeface="Century Schoolbook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67" kern="1400">
                          <a:effectLst/>
                        </a:rPr>
                        <a:t>5</a:t>
                      </a:r>
                      <a:endParaRPr lang="ru-RU" sz="1800" kern="1400">
                        <a:solidFill>
                          <a:srgbClr val="FFFFFF"/>
                        </a:solidFill>
                        <a:effectLst/>
                        <a:latin typeface="Century Schoolbook"/>
                      </a:endParaRPr>
                    </a:p>
                  </a:txBody>
                  <a:tcPr marL="36576" marR="36576" marT="36576" marB="36576"/>
                </a:tc>
              </a:tr>
              <a:tr h="429920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67" kern="1400">
                          <a:effectLst/>
                        </a:rPr>
                        <a:t>6</a:t>
                      </a:r>
                      <a:endParaRPr lang="ru-RU" sz="1800" kern="1400">
                        <a:solidFill>
                          <a:srgbClr val="FFFFFF"/>
                        </a:solidFill>
                        <a:effectLst/>
                        <a:latin typeface="Century Schoolbook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67" kern="1400">
                          <a:effectLst/>
                        </a:rPr>
                        <a:t>7</a:t>
                      </a:r>
                      <a:endParaRPr lang="ru-RU" sz="1800" kern="1400">
                        <a:solidFill>
                          <a:srgbClr val="FFFFFF"/>
                        </a:solidFill>
                        <a:effectLst/>
                        <a:latin typeface="Century Schoolbook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67" kern="1400" dirty="0">
                          <a:effectLst/>
                        </a:rPr>
                        <a:t>8</a:t>
                      </a:r>
                      <a:endParaRPr lang="ru-RU" sz="1800" kern="1400" dirty="0">
                        <a:solidFill>
                          <a:srgbClr val="FFFFFF"/>
                        </a:solidFill>
                        <a:effectLst/>
                        <a:latin typeface="Century Schoolbook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67" kern="1400" dirty="0">
                          <a:effectLst/>
                        </a:rPr>
                        <a:t> </a:t>
                      </a:r>
                      <a:r>
                        <a:rPr lang="ru-RU" sz="1167" kern="1400" dirty="0" smtClean="0">
                          <a:effectLst/>
                        </a:rPr>
                        <a:t>9</a:t>
                      </a:r>
                      <a:endParaRPr lang="ru-RU" sz="1800" kern="1400" dirty="0">
                        <a:solidFill>
                          <a:srgbClr val="FFFFFF"/>
                        </a:solidFill>
                        <a:effectLst/>
                        <a:latin typeface="Century Schoolbook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67" kern="1400">
                          <a:effectLst/>
                        </a:rPr>
                        <a:t>10</a:t>
                      </a:r>
                      <a:endParaRPr lang="ru-RU" sz="1800" kern="1400">
                        <a:solidFill>
                          <a:srgbClr val="FFFFFF"/>
                        </a:solidFill>
                        <a:effectLst/>
                        <a:latin typeface="Century Schoolbook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67" kern="1400">
                          <a:effectLst/>
                        </a:rPr>
                        <a:t>11</a:t>
                      </a:r>
                      <a:endParaRPr lang="ru-RU" sz="1800" kern="1400">
                        <a:solidFill>
                          <a:srgbClr val="FFFFFF"/>
                        </a:solidFill>
                        <a:effectLst/>
                        <a:latin typeface="Century Schoolbook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67" kern="1400">
                          <a:effectLst/>
                        </a:rPr>
                        <a:t>12</a:t>
                      </a:r>
                      <a:endParaRPr lang="ru-RU" sz="1800" kern="1400">
                        <a:solidFill>
                          <a:srgbClr val="FFFFFF"/>
                        </a:solidFill>
                        <a:effectLst/>
                        <a:latin typeface="Century Schoolbook"/>
                      </a:endParaRPr>
                    </a:p>
                  </a:txBody>
                  <a:tcPr marL="36576" marR="36576" marT="36576" marB="36576"/>
                </a:tc>
              </a:tr>
              <a:tr h="444732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67" kern="1400" dirty="0">
                          <a:effectLst/>
                        </a:rPr>
                        <a:t>13</a:t>
                      </a:r>
                      <a:endParaRPr lang="ru-RU" sz="1800" kern="1400" dirty="0">
                        <a:solidFill>
                          <a:srgbClr val="FFFFFF"/>
                        </a:solidFill>
                        <a:effectLst/>
                        <a:latin typeface="Century Schoolbook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67" kern="1400">
                          <a:effectLst/>
                        </a:rPr>
                        <a:t>14</a:t>
                      </a:r>
                      <a:endParaRPr lang="ru-RU" sz="1800" kern="1400">
                        <a:solidFill>
                          <a:srgbClr val="FFFFFF"/>
                        </a:solidFill>
                        <a:effectLst/>
                        <a:latin typeface="Century Schoolbook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67" kern="1400">
                          <a:effectLst/>
                        </a:rPr>
                        <a:t>15</a:t>
                      </a:r>
                      <a:endParaRPr lang="ru-RU" sz="1800" kern="1400">
                        <a:solidFill>
                          <a:srgbClr val="FFFFFF"/>
                        </a:solidFill>
                        <a:effectLst/>
                        <a:latin typeface="Century Schoolbook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67" kern="1400">
                          <a:effectLst/>
                        </a:rPr>
                        <a:t>16</a:t>
                      </a:r>
                      <a:endParaRPr lang="ru-RU" sz="1800" kern="1400">
                        <a:solidFill>
                          <a:srgbClr val="FFFFFF"/>
                        </a:solidFill>
                        <a:effectLst/>
                        <a:latin typeface="Century Schoolbook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67" kern="1400">
                          <a:effectLst/>
                        </a:rPr>
                        <a:t>17</a:t>
                      </a:r>
                      <a:endParaRPr lang="ru-RU" sz="1800" kern="1400">
                        <a:solidFill>
                          <a:srgbClr val="FFFFFF"/>
                        </a:solidFill>
                        <a:effectLst/>
                        <a:latin typeface="Century Schoolbook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67" kern="1400">
                          <a:effectLst/>
                        </a:rPr>
                        <a:t>18</a:t>
                      </a:r>
                      <a:endParaRPr lang="ru-RU" sz="1800" kern="1400">
                        <a:solidFill>
                          <a:srgbClr val="FFFFFF"/>
                        </a:solidFill>
                        <a:effectLst/>
                        <a:latin typeface="Century Schoolbook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67" kern="1400">
                          <a:effectLst/>
                        </a:rPr>
                        <a:t>19</a:t>
                      </a:r>
                      <a:endParaRPr lang="ru-RU" sz="1800" kern="1400">
                        <a:solidFill>
                          <a:srgbClr val="FFFFFF"/>
                        </a:solidFill>
                        <a:effectLst/>
                        <a:latin typeface="Century Schoolbook"/>
                      </a:endParaRPr>
                    </a:p>
                  </a:txBody>
                  <a:tcPr marL="36576" marR="36576" marT="36576" marB="36576"/>
                </a:tc>
              </a:tr>
              <a:tr h="415088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67" kern="1400">
                          <a:effectLst/>
                        </a:rPr>
                        <a:t>20</a:t>
                      </a:r>
                      <a:endParaRPr lang="ru-RU" sz="1800" kern="1400">
                        <a:solidFill>
                          <a:srgbClr val="FFFFFF"/>
                        </a:solidFill>
                        <a:effectLst/>
                        <a:latin typeface="Century Schoolbook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67" kern="1400">
                          <a:effectLst/>
                        </a:rPr>
                        <a:t>21</a:t>
                      </a:r>
                      <a:endParaRPr lang="ru-RU" sz="1800" kern="1400">
                        <a:solidFill>
                          <a:srgbClr val="FFFFFF"/>
                        </a:solidFill>
                        <a:effectLst/>
                        <a:latin typeface="Century Schoolbook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67" kern="1400">
                          <a:effectLst/>
                        </a:rPr>
                        <a:t>22</a:t>
                      </a:r>
                      <a:endParaRPr lang="ru-RU" sz="1800" kern="1400">
                        <a:solidFill>
                          <a:srgbClr val="FFFFFF"/>
                        </a:solidFill>
                        <a:effectLst/>
                        <a:latin typeface="Century Schoolbook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67" kern="1400">
                          <a:effectLst/>
                        </a:rPr>
                        <a:t>23</a:t>
                      </a:r>
                      <a:endParaRPr lang="ru-RU" sz="1800" kern="1400">
                        <a:solidFill>
                          <a:srgbClr val="FFFFFF"/>
                        </a:solidFill>
                        <a:effectLst/>
                        <a:latin typeface="Century Schoolbook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67" kern="1400" dirty="0">
                          <a:effectLst/>
                        </a:rPr>
                        <a:t>24</a:t>
                      </a:r>
                      <a:endParaRPr lang="ru-RU" sz="1800" kern="1400" dirty="0">
                        <a:solidFill>
                          <a:srgbClr val="FFFFFF"/>
                        </a:solidFill>
                        <a:effectLst/>
                        <a:latin typeface="Century Schoolbook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67" kern="1400">
                          <a:effectLst/>
                        </a:rPr>
                        <a:t>25</a:t>
                      </a:r>
                      <a:endParaRPr lang="ru-RU" sz="1800" kern="1400">
                        <a:solidFill>
                          <a:srgbClr val="FFFFFF"/>
                        </a:solidFill>
                        <a:effectLst/>
                        <a:latin typeface="Century Schoolbook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67" kern="1400">
                          <a:effectLst/>
                        </a:rPr>
                        <a:t>26</a:t>
                      </a:r>
                      <a:endParaRPr lang="ru-RU" sz="1800" kern="1400">
                        <a:solidFill>
                          <a:srgbClr val="FFFFFF"/>
                        </a:solidFill>
                        <a:effectLst/>
                        <a:latin typeface="Century Schoolbook"/>
                      </a:endParaRPr>
                    </a:p>
                  </a:txBody>
                  <a:tcPr marL="36576" marR="36576" marT="36576" marB="36576"/>
                </a:tc>
              </a:tr>
              <a:tr h="413478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67" kern="1400">
                          <a:effectLst/>
                        </a:rPr>
                        <a:t>27</a:t>
                      </a:r>
                      <a:endParaRPr lang="ru-RU" sz="1800" kern="1400">
                        <a:solidFill>
                          <a:srgbClr val="FFFFFF"/>
                        </a:solidFill>
                        <a:effectLst/>
                        <a:latin typeface="Century Schoolbook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67" kern="1400" dirty="0">
                          <a:effectLst/>
                        </a:rPr>
                        <a:t>28</a:t>
                      </a:r>
                      <a:endParaRPr lang="ru-RU" sz="1800" kern="1400" dirty="0">
                        <a:solidFill>
                          <a:srgbClr val="FFFFFF"/>
                        </a:solidFill>
                        <a:effectLst/>
                        <a:latin typeface="Century Schoolbook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67" kern="1400">
                          <a:effectLst/>
                        </a:rPr>
                        <a:t>29</a:t>
                      </a:r>
                      <a:endParaRPr lang="ru-RU" sz="1800" kern="1400">
                        <a:solidFill>
                          <a:srgbClr val="FFFFFF"/>
                        </a:solidFill>
                        <a:effectLst/>
                        <a:latin typeface="Century Schoolbook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67" kern="1400">
                          <a:effectLst/>
                        </a:rPr>
                        <a:t>30</a:t>
                      </a:r>
                      <a:endParaRPr lang="ru-RU" sz="1800" kern="1400">
                        <a:solidFill>
                          <a:srgbClr val="FFFFFF"/>
                        </a:solidFill>
                        <a:effectLst/>
                        <a:latin typeface="Century Schoolbook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67" kern="1400">
                          <a:effectLst/>
                        </a:rPr>
                        <a:t>31</a:t>
                      </a:r>
                      <a:endParaRPr lang="ru-RU" sz="1800" kern="1400">
                        <a:solidFill>
                          <a:srgbClr val="FFFFFF"/>
                        </a:solidFill>
                        <a:effectLst/>
                        <a:latin typeface="Century Schoolbook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67" kern="1400">
                          <a:effectLst/>
                        </a:rPr>
                        <a:t> </a:t>
                      </a:r>
                      <a:endParaRPr lang="ru-RU" sz="1800" kern="1400">
                        <a:solidFill>
                          <a:srgbClr val="FFFFFF"/>
                        </a:solidFill>
                        <a:effectLst/>
                        <a:latin typeface="Century Schoolbook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67" kern="1400" dirty="0">
                          <a:effectLst/>
                        </a:rPr>
                        <a:t> </a:t>
                      </a:r>
                      <a:endParaRPr lang="ru-RU" sz="1800" kern="1400" dirty="0">
                        <a:solidFill>
                          <a:srgbClr val="FFFFFF"/>
                        </a:solidFill>
                        <a:effectLst/>
                        <a:latin typeface="Century Schoolbook"/>
                      </a:endParaRPr>
                    </a:p>
                  </a:txBody>
                  <a:tcPr marL="36576" marR="36576" marT="36576" marB="36576"/>
                </a:tc>
              </a:tr>
            </a:tbl>
          </a:graphicData>
        </a:graphic>
      </p:graphicFrame>
      <p:sp>
        <p:nvSpPr>
          <p:cNvPr id="6" name="Control 5"/>
          <p:cNvSpPr>
            <a:spLocks noChangeArrowheads="1" noChangeShapeType="1"/>
          </p:cNvSpPr>
          <p:nvPr/>
        </p:nvSpPr>
        <p:spPr bwMode="auto">
          <a:xfrm>
            <a:off x="3789363" y="4752975"/>
            <a:ext cx="2119312" cy="1524000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4D4D6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2573956" y="-185477"/>
            <a:ext cx="261161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6000" b="1" i="1" u="sng" dirty="0" smtClean="0">
                <a:solidFill>
                  <a:srgbClr val="FFFF00"/>
                </a:solidFill>
              </a:rPr>
              <a:t>Январь</a:t>
            </a:r>
            <a:endParaRPr lang="ru-RU" sz="6000" b="1" i="1" u="sng" dirty="0">
              <a:solidFill>
                <a:srgbClr val="FFFF00"/>
              </a:solidFill>
            </a:endParaRPr>
          </a:p>
        </p:txBody>
      </p:sp>
      <p:pic>
        <p:nvPicPr>
          <p:cNvPr id="1026" name="Picture 2" descr="\\Петров\фотографии\2013\А ну-ка парни - 28.02.2013\DSC0032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789040"/>
            <a:ext cx="2592288" cy="2188453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4" name="Picture 3" descr="\\Петров\фотографии\2013\Велопоход - Чевакино - 04-05.06.2013\DSC0120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8762" y="3982752"/>
            <a:ext cx="3168352" cy="2492896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1028" name="Picture 4" descr="\\Петров\фотографии\2013\День рождения нашего дома - 28.09.2013\IMG_268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516216" y="3645024"/>
            <a:ext cx="2412268" cy="1584176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15" name="Облако 14"/>
          <p:cNvSpPr/>
          <p:nvPr/>
        </p:nvSpPr>
        <p:spPr>
          <a:xfrm>
            <a:off x="3491880" y="548680"/>
            <a:ext cx="5040560" cy="3025628"/>
          </a:xfrm>
          <a:prstGeom prst="cloud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76200" dist="38100" dir="5400000" rotWithShape="0">
              <a:srgbClr val="000000">
                <a:alpha val="6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2000" b="1" dirty="0" smtClean="0">
                <a:ln w="50800"/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3 января- </a:t>
            </a: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Прилуцкий Максим</a:t>
            </a:r>
          </a:p>
          <a:p>
            <a:pPr algn="ctr"/>
            <a:r>
              <a:rPr lang="ru-RU" sz="2000" b="1" dirty="0" smtClean="0">
                <a:ln w="50800"/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14 января- </a:t>
            </a: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Докшина Катя</a:t>
            </a:r>
          </a:p>
          <a:p>
            <a:pPr algn="ctr"/>
            <a:r>
              <a:rPr lang="ru-RU" sz="2000" b="1" dirty="0" smtClean="0">
                <a:ln w="50800"/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17 января- </a:t>
            </a: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Евстратов Лёша</a:t>
            </a:r>
          </a:p>
          <a:p>
            <a:pPr algn="ctr"/>
            <a:r>
              <a:rPr lang="ru-RU" sz="2000" b="1" dirty="0" smtClean="0">
                <a:ln w="50800"/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21 января- </a:t>
            </a: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Прохоренко Рома</a:t>
            </a:r>
          </a:p>
        </p:txBody>
      </p:sp>
      <p:pic>
        <p:nvPicPr>
          <p:cNvPr id="3075" name="Picture 3" descr="C:\Users\RVG-3\AppData\Local\Microsoft\Windows\Temporary Internet Files\Content.IE5\T5MEWN76\MC900325560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092280" y="1052736"/>
            <a:ext cx="1519115" cy="1542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8804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286000" y="172084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			</a:t>
            </a:r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6879732"/>
              </p:ext>
            </p:extLst>
          </p:nvPr>
        </p:nvGraphicFramePr>
        <p:xfrm>
          <a:off x="323528" y="977395"/>
          <a:ext cx="2880325" cy="2664297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411475"/>
                <a:gridCol w="411475"/>
                <a:gridCol w="411475"/>
                <a:gridCol w="411475"/>
                <a:gridCol w="411475"/>
                <a:gridCol w="411475"/>
                <a:gridCol w="411475"/>
              </a:tblGrid>
              <a:tr h="403539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67" kern="1400" cap="all" dirty="0" err="1">
                          <a:effectLst/>
                        </a:rPr>
                        <a:t>пн</a:t>
                      </a:r>
                      <a:endParaRPr lang="ru-RU" sz="1000" b="1" kern="1400" cap="all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67" kern="1400" cap="all">
                          <a:effectLst/>
                        </a:rPr>
                        <a:t>вт</a:t>
                      </a:r>
                      <a:endParaRPr lang="ru-RU" sz="1000" b="1" kern="1400" cap="all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67" kern="1400" cap="all">
                          <a:effectLst/>
                        </a:rPr>
                        <a:t>ср</a:t>
                      </a:r>
                      <a:endParaRPr lang="ru-RU" sz="1000" b="1" kern="1400" cap="all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67" kern="1400" cap="all">
                          <a:effectLst/>
                        </a:rPr>
                        <a:t>чт</a:t>
                      </a:r>
                      <a:endParaRPr lang="ru-RU" sz="1000" b="1" kern="1400" cap="all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67" kern="1400" cap="all">
                          <a:effectLst/>
                        </a:rPr>
                        <a:t>пт</a:t>
                      </a:r>
                      <a:endParaRPr lang="ru-RU" sz="1000" b="1" kern="1400" cap="all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67" kern="1400" cap="all">
                          <a:effectLst/>
                        </a:rPr>
                        <a:t>сб</a:t>
                      </a:r>
                      <a:endParaRPr lang="ru-RU" sz="1000" b="1" kern="1400" cap="all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67" kern="1400" cap="all">
                          <a:effectLst/>
                        </a:rPr>
                        <a:t>вс</a:t>
                      </a:r>
                      <a:endParaRPr lang="ru-RU" sz="1000" b="1" kern="1400" cap="all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36576" marR="36576" marT="36576" marB="36576"/>
                </a:tc>
              </a:tr>
              <a:tr h="422731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67" kern="1400" dirty="0">
                          <a:effectLst/>
                        </a:rPr>
                        <a:t> </a:t>
                      </a:r>
                      <a:endParaRPr lang="ru-RU" sz="1800" kern="1400" dirty="0">
                        <a:solidFill>
                          <a:srgbClr val="FFFFFF"/>
                        </a:solidFill>
                        <a:effectLst/>
                        <a:latin typeface="Century Schoolbook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67" kern="1400">
                          <a:effectLst/>
                        </a:rPr>
                        <a:t> </a:t>
                      </a:r>
                      <a:endParaRPr lang="ru-RU" sz="1800" kern="1400">
                        <a:solidFill>
                          <a:srgbClr val="FFFFFF"/>
                        </a:solidFill>
                        <a:effectLst/>
                        <a:latin typeface="Century Schoolbook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67" kern="1400">
                          <a:effectLst/>
                        </a:rPr>
                        <a:t> </a:t>
                      </a:r>
                      <a:endParaRPr lang="ru-RU" sz="1800" kern="1400">
                        <a:solidFill>
                          <a:srgbClr val="FFFFFF"/>
                        </a:solidFill>
                        <a:effectLst/>
                        <a:latin typeface="Century Schoolbook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67" kern="1400" dirty="0">
                          <a:effectLst/>
                        </a:rPr>
                        <a:t> </a:t>
                      </a:r>
                      <a:endParaRPr lang="ru-RU" sz="1800" kern="1400" dirty="0">
                        <a:solidFill>
                          <a:srgbClr val="FFFFFF"/>
                        </a:solidFill>
                        <a:effectLst/>
                        <a:latin typeface="Century Schoolbook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67" kern="1400" dirty="0">
                          <a:effectLst/>
                        </a:rPr>
                        <a:t> </a:t>
                      </a:r>
                      <a:endParaRPr lang="ru-RU" sz="1800" kern="1400" dirty="0">
                        <a:solidFill>
                          <a:srgbClr val="FFFFFF"/>
                        </a:solidFill>
                        <a:effectLst/>
                        <a:latin typeface="Century Schoolbook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67" kern="1400">
                          <a:effectLst/>
                        </a:rPr>
                        <a:t>1</a:t>
                      </a:r>
                      <a:endParaRPr lang="ru-RU" sz="1800" kern="1400">
                        <a:solidFill>
                          <a:srgbClr val="FFFFFF"/>
                        </a:solidFill>
                        <a:effectLst/>
                        <a:latin typeface="Century Schoolbook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67" kern="1400">
                          <a:effectLst/>
                        </a:rPr>
                        <a:t>2</a:t>
                      </a:r>
                      <a:endParaRPr lang="ru-RU" sz="1800" kern="1400">
                        <a:solidFill>
                          <a:srgbClr val="FFFFFF"/>
                        </a:solidFill>
                        <a:effectLst/>
                        <a:latin typeface="Century Schoolbook"/>
                      </a:endParaRPr>
                    </a:p>
                  </a:txBody>
                  <a:tcPr marL="36576" marR="36576" marT="36576" marB="36576"/>
                </a:tc>
              </a:tr>
              <a:tr h="426341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67" kern="1400">
                          <a:effectLst/>
                        </a:rPr>
                        <a:t>3</a:t>
                      </a:r>
                      <a:endParaRPr lang="ru-RU" sz="1800" kern="1400">
                        <a:solidFill>
                          <a:srgbClr val="FFFFFF"/>
                        </a:solidFill>
                        <a:effectLst/>
                        <a:latin typeface="Century Schoolbook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67" kern="1400">
                          <a:effectLst/>
                        </a:rPr>
                        <a:t>4</a:t>
                      </a:r>
                      <a:endParaRPr lang="ru-RU" sz="1800" kern="1400">
                        <a:solidFill>
                          <a:srgbClr val="FFFFFF"/>
                        </a:solidFill>
                        <a:effectLst/>
                        <a:latin typeface="Century Schoolbook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67" kern="1400" dirty="0">
                          <a:effectLst/>
                        </a:rPr>
                        <a:t>5</a:t>
                      </a:r>
                      <a:endParaRPr lang="ru-RU" sz="1800" kern="1400" dirty="0">
                        <a:solidFill>
                          <a:srgbClr val="FFFFFF"/>
                        </a:solidFill>
                        <a:effectLst/>
                        <a:latin typeface="Century Schoolbook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67" kern="1400">
                          <a:effectLst/>
                        </a:rPr>
                        <a:t>6</a:t>
                      </a:r>
                      <a:endParaRPr lang="ru-RU" sz="1800" kern="1400">
                        <a:solidFill>
                          <a:srgbClr val="FFFFFF"/>
                        </a:solidFill>
                        <a:effectLst/>
                        <a:latin typeface="Century Schoolbook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67" kern="1400">
                          <a:effectLst/>
                        </a:rPr>
                        <a:t>7</a:t>
                      </a:r>
                      <a:endParaRPr lang="ru-RU" sz="1800" kern="1400">
                        <a:solidFill>
                          <a:srgbClr val="FFFFFF"/>
                        </a:solidFill>
                        <a:effectLst/>
                        <a:latin typeface="Century Schoolbook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67" kern="1400">
                          <a:effectLst/>
                        </a:rPr>
                        <a:t>8</a:t>
                      </a:r>
                      <a:endParaRPr lang="ru-RU" sz="1800" kern="1400">
                        <a:solidFill>
                          <a:srgbClr val="FFFFFF"/>
                        </a:solidFill>
                        <a:effectLst/>
                        <a:latin typeface="Century Schoolbook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67" kern="1400">
                          <a:effectLst/>
                        </a:rPr>
                        <a:t>9</a:t>
                      </a:r>
                      <a:endParaRPr lang="ru-RU" sz="1800" kern="1400">
                        <a:solidFill>
                          <a:srgbClr val="FFFFFF"/>
                        </a:solidFill>
                        <a:effectLst/>
                        <a:latin typeface="Century Schoolbook"/>
                      </a:endParaRPr>
                    </a:p>
                  </a:txBody>
                  <a:tcPr marL="36576" marR="36576" marT="36576" marB="36576"/>
                </a:tc>
              </a:tr>
              <a:tr h="525832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67" kern="1400">
                          <a:effectLst/>
                        </a:rPr>
                        <a:t>10</a:t>
                      </a:r>
                      <a:endParaRPr lang="ru-RU" sz="1800" kern="1400">
                        <a:solidFill>
                          <a:srgbClr val="FFFFFF"/>
                        </a:solidFill>
                        <a:effectLst/>
                        <a:latin typeface="Century Schoolbook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67" kern="1400">
                          <a:effectLst/>
                        </a:rPr>
                        <a:t>11</a:t>
                      </a:r>
                      <a:endParaRPr lang="ru-RU" sz="1800" kern="1400">
                        <a:solidFill>
                          <a:srgbClr val="FFFFFF"/>
                        </a:solidFill>
                        <a:effectLst/>
                        <a:latin typeface="Century Schoolbook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67" kern="1400">
                          <a:effectLst/>
                        </a:rPr>
                        <a:t>12</a:t>
                      </a:r>
                      <a:endParaRPr lang="ru-RU" sz="1800" kern="1400">
                        <a:solidFill>
                          <a:srgbClr val="FFFFFF"/>
                        </a:solidFill>
                        <a:effectLst/>
                        <a:latin typeface="Century Schoolbook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67" kern="1400" dirty="0">
                          <a:effectLst/>
                        </a:rPr>
                        <a:t>13</a:t>
                      </a:r>
                      <a:endParaRPr lang="ru-RU" sz="1800" kern="1400" dirty="0">
                        <a:solidFill>
                          <a:srgbClr val="FFFFFF"/>
                        </a:solidFill>
                        <a:effectLst/>
                        <a:latin typeface="Century Schoolbook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67" kern="1400">
                          <a:effectLst/>
                        </a:rPr>
                        <a:t>14</a:t>
                      </a:r>
                      <a:endParaRPr lang="ru-RU" sz="1800" kern="1400">
                        <a:solidFill>
                          <a:srgbClr val="FFFFFF"/>
                        </a:solidFill>
                        <a:effectLst/>
                        <a:latin typeface="Century Schoolbook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67" kern="1400">
                          <a:effectLst/>
                        </a:rPr>
                        <a:t>15</a:t>
                      </a:r>
                      <a:endParaRPr lang="ru-RU" sz="1800" kern="1400">
                        <a:solidFill>
                          <a:srgbClr val="FFFFFF"/>
                        </a:solidFill>
                        <a:effectLst/>
                        <a:latin typeface="Century Schoolbook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67" kern="1400">
                          <a:effectLst/>
                        </a:rPr>
                        <a:t>16</a:t>
                      </a:r>
                      <a:endParaRPr lang="ru-RU" sz="1800" kern="1400">
                        <a:solidFill>
                          <a:srgbClr val="FFFFFF"/>
                        </a:solidFill>
                        <a:effectLst/>
                        <a:latin typeface="Century Schoolbook"/>
                      </a:endParaRPr>
                    </a:p>
                  </a:txBody>
                  <a:tcPr marL="36576" marR="36576" marT="36576" marB="36576"/>
                </a:tc>
              </a:tr>
              <a:tr h="440560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67" kern="1400">
                          <a:effectLst/>
                        </a:rPr>
                        <a:t>17</a:t>
                      </a:r>
                      <a:endParaRPr lang="ru-RU" sz="1800" kern="1400">
                        <a:solidFill>
                          <a:srgbClr val="FFFFFF"/>
                        </a:solidFill>
                        <a:effectLst/>
                        <a:latin typeface="Century Schoolbook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67" kern="1400">
                          <a:effectLst/>
                        </a:rPr>
                        <a:t>18</a:t>
                      </a:r>
                      <a:endParaRPr lang="ru-RU" sz="1800" kern="1400">
                        <a:solidFill>
                          <a:srgbClr val="FFFFFF"/>
                        </a:solidFill>
                        <a:effectLst/>
                        <a:latin typeface="Century Schoolbook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67" kern="1400">
                          <a:effectLst/>
                        </a:rPr>
                        <a:t>19</a:t>
                      </a:r>
                      <a:endParaRPr lang="ru-RU" sz="1800" kern="1400">
                        <a:solidFill>
                          <a:srgbClr val="FFFFFF"/>
                        </a:solidFill>
                        <a:effectLst/>
                        <a:latin typeface="Century Schoolbook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67" kern="1400" dirty="0">
                          <a:effectLst/>
                        </a:rPr>
                        <a:t>20</a:t>
                      </a:r>
                      <a:endParaRPr lang="ru-RU" sz="1800" kern="1400" dirty="0">
                        <a:solidFill>
                          <a:srgbClr val="FFFFFF"/>
                        </a:solidFill>
                        <a:effectLst/>
                        <a:latin typeface="Century Schoolbook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67" kern="1400">
                          <a:effectLst/>
                        </a:rPr>
                        <a:t>21</a:t>
                      </a:r>
                      <a:endParaRPr lang="ru-RU" sz="1800" kern="1400">
                        <a:solidFill>
                          <a:srgbClr val="FFFFFF"/>
                        </a:solidFill>
                        <a:effectLst/>
                        <a:latin typeface="Century Schoolbook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67" kern="1400">
                          <a:effectLst/>
                        </a:rPr>
                        <a:t>22</a:t>
                      </a:r>
                      <a:endParaRPr lang="ru-RU" sz="1800" kern="1400">
                        <a:solidFill>
                          <a:srgbClr val="FFFFFF"/>
                        </a:solidFill>
                        <a:effectLst/>
                        <a:latin typeface="Century Schoolbook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67" kern="1400">
                          <a:effectLst/>
                        </a:rPr>
                        <a:t>23</a:t>
                      </a:r>
                      <a:endParaRPr lang="ru-RU" sz="1800" kern="1400">
                        <a:solidFill>
                          <a:srgbClr val="FFFFFF"/>
                        </a:solidFill>
                        <a:effectLst/>
                        <a:latin typeface="Century Schoolbook"/>
                      </a:endParaRPr>
                    </a:p>
                  </a:txBody>
                  <a:tcPr marL="36576" marR="36576" marT="36576" marB="36576"/>
                </a:tc>
              </a:tr>
              <a:tr h="445294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67" kern="1400" dirty="0">
                          <a:effectLst/>
                        </a:rPr>
                        <a:t>24</a:t>
                      </a:r>
                      <a:endParaRPr lang="ru-RU" sz="1800" kern="1400" dirty="0">
                        <a:solidFill>
                          <a:srgbClr val="FFFFFF"/>
                        </a:solidFill>
                        <a:effectLst/>
                        <a:latin typeface="Century Schoolbook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67" kern="1400">
                          <a:effectLst/>
                        </a:rPr>
                        <a:t>25</a:t>
                      </a:r>
                      <a:endParaRPr lang="ru-RU" sz="1800" kern="1400">
                        <a:solidFill>
                          <a:srgbClr val="FFFFFF"/>
                        </a:solidFill>
                        <a:effectLst/>
                        <a:latin typeface="Century Schoolbook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67" kern="1400">
                          <a:effectLst/>
                        </a:rPr>
                        <a:t>26</a:t>
                      </a:r>
                      <a:endParaRPr lang="ru-RU" sz="1800" kern="1400">
                        <a:solidFill>
                          <a:srgbClr val="FFFFFF"/>
                        </a:solidFill>
                        <a:effectLst/>
                        <a:latin typeface="Century Schoolbook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67" kern="1400">
                          <a:effectLst/>
                        </a:rPr>
                        <a:t>27</a:t>
                      </a:r>
                      <a:endParaRPr lang="ru-RU" sz="1800" kern="1400">
                        <a:solidFill>
                          <a:srgbClr val="FFFFFF"/>
                        </a:solidFill>
                        <a:effectLst/>
                        <a:latin typeface="Century Schoolbook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67" kern="1400">
                          <a:effectLst/>
                        </a:rPr>
                        <a:t>28</a:t>
                      </a:r>
                      <a:endParaRPr lang="ru-RU" sz="1800" kern="1400">
                        <a:solidFill>
                          <a:srgbClr val="FFFFFF"/>
                        </a:solidFill>
                        <a:effectLst/>
                        <a:latin typeface="Century Schoolbook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67" kern="1400">
                          <a:effectLst/>
                        </a:rPr>
                        <a:t> </a:t>
                      </a:r>
                      <a:endParaRPr lang="ru-RU" sz="1800" kern="1400">
                        <a:solidFill>
                          <a:srgbClr val="FFFFFF"/>
                        </a:solidFill>
                        <a:effectLst/>
                        <a:latin typeface="Century Schoolbook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67" kern="1400" dirty="0">
                          <a:effectLst/>
                        </a:rPr>
                        <a:t> </a:t>
                      </a:r>
                      <a:endParaRPr lang="ru-RU" sz="1800" kern="1400" dirty="0">
                        <a:solidFill>
                          <a:srgbClr val="FFFFFF"/>
                        </a:solidFill>
                        <a:effectLst/>
                        <a:latin typeface="Century Schoolbook"/>
                      </a:endParaRPr>
                    </a:p>
                  </a:txBody>
                  <a:tcPr marL="36576" marR="36576" marT="36576" marB="36576"/>
                </a:tc>
              </a:tr>
            </a:tbl>
          </a:graphicData>
        </a:graphic>
      </p:graphicFrame>
      <p:sp>
        <p:nvSpPr>
          <p:cNvPr id="8" name="Control 8"/>
          <p:cNvSpPr>
            <a:spLocks noChangeArrowheads="1" noChangeShapeType="1"/>
          </p:cNvSpPr>
          <p:nvPr/>
        </p:nvSpPr>
        <p:spPr bwMode="auto">
          <a:xfrm>
            <a:off x="7159625" y="6527800"/>
            <a:ext cx="2378075" cy="1687513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3203848" y="116632"/>
            <a:ext cx="280557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i="1" u="sng" dirty="0" smtClean="0"/>
              <a:t>Февраль</a:t>
            </a:r>
            <a:endParaRPr lang="ru-RU" sz="5400" b="1" i="1" u="sng" dirty="0"/>
          </a:p>
        </p:txBody>
      </p:sp>
      <p:pic>
        <p:nvPicPr>
          <p:cNvPr id="3074" name="Picture 2" descr="\\Петров\фотографии\2013\Зимний поход - 08.01.2013\100_535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7087" y="4293096"/>
            <a:ext cx="2942705" cy="2306323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3075" name="Picture 3" descr="\\Петров\фотографии\2013\Каток массового катания на стадионе Труд - 02-03.02.2013\DSC0988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120172" y="3991133"/>
            <a:ext cx="2765311" cy="2053023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3" name="Picture 4" descr="\\Петров\фотографии\2013\Международный день защиты детей - 01.06.2013\DSC0115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193" y="3889907"/>
            <a:ext cx="2552615" cy="1877463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4" name="Облако 3"/>
          <p:cNvSpPr/>
          <p:nvPr/>
        </p:nvSpPr>
        <p:spPr>
          <a:xfrm>
            <a:off x="3779912" y="1253025"/>
            <a:ext cx="4680520" cy="2536016"/>
          </a:xfrm>
          <a:prstGeom prst="cloud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76200" dist="38100" dir="5400000" rotWithShape="0">
              <a:srgbClr val="000000">
                <a:alpha val="6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4 февраля- </a:t>
            </a:r>
            <a:r>
              <a:rPr lang="ru-RU" sz="2400" b="1" dirty="0" smtClean="0">
                <a:solidFill>
                  <a:schemeClr val="bg1"/>
                </a:solidFill>
              </a:rPr>
              <a:t>Лукьянова Галя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2052" name="Picture 4" descr="C:\Users\RVG-3\AppData\Local\Microsoft\Windows\Temporary Internet Files\Content.IE5\GXVIB4PE\MC900238961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877552" y="1412776"/>
            <a:ext cx="1495582" cy="162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6420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07904" y="0"/>
            <a:ext cx="207781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i="1" u="sng" dirty="0" smtClean="0">
                <a:solidFill>
                  <a:srgbClr val="00B050"/>
                </a:solidFill>
              </a:rPr>
              <a:t>Март</a:t>
            </a:r>
            <a:endParaRPr lang="ru-RU" sz="5400" b="1" i="1" u="sng" dirty="0">
              <a:solidFill>
                <a:srgbClr val="00B050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828273"/>
              </p:ext>
            </p:extLst>
          </p:nvPr>
        </p:nvGraphicFramePr>
        <p:xfrm>
          <a:off x="323531" y="836713"/>
          <a:ext cx="2915042" cy="2598716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416664"/>
                <a:gridCol w="416664"/>
                <a:gridCol w="415058"/>
                <a:gridCol w="416664"/>
                <a:gridCol w="416664"/>
                <a:gridCol w="416664"/>
                <a:gridCol w="416664"/>
              </a:tblGrid>
              <a:tr h="346045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67" kern="1400" cap="all" dirty="0" err="1">
                          <a:effectLst/>
                        </a:rPr>
                        <a:t>пн</a:t>
                      </a:r>
                      <a:endParaRPr lang="ru-RU" sz="1000" b="1" kern="1400" cap="all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67" kern="1400" cap="all">
                          <a:effectLst/>
                        </a:rPr>
                        <a:t>вт</a:t>
                      </a:r>
                      <a:endParaRPr lang="ru-RU" sz="1000" b="1" kern="1400" cap="all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67" kern="1400" cap="all">
                          <a:effectLst/>
                        </a:rPr>
                        <a:t>ср</a:t>
                      </a:r>
                      <a:endParaRPr lang="ru-RU" sz="1000" b="1" kern="1400" cap="all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67" kern="1400" cap="all">
                          <a:effectLst/>
                        </a:rPr>
                        <a:t>чт</a:t>
                      </a:r>
                      <a:endParaRPr lang="ru-RU" sz="1000" b="1" kern="1400" cap="all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67" kern="1400" cap="all">
                          <a:effectLst/>
                        </a:rPr>
                        <a:t>пт</a:t>
                      </a:r>
                      <a:endParaRPr lang="ru-RU" sz="1000" b="1" kern="1400" cap="all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67" kern="1400" cap="all">
                          <a:effectLst/>
                        </a:rPr>
                        <a:t>сб</a:t>
                      </a:r>
                      <a:endParaRPr lang="ru-RU" sz="1000" b="1" kern="1400" cap="all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67" kern="1400" cap="all">
                          <a:effectLst/>
                        </a:rPr>
                        <a:t>вс</a:t>
                      </a:r>
                      <a:endParaRPr lang="ru-RU" sz="1000" b="1" kern="1400" cap="all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36576" marR="36576" marT="36576" marB="36576"/>
                </a:tc>
              </a:tr>
              <a:tr h="356875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67" kern="1400">
                          <a:effectLst/>
                        </a:rPr>
                        <a:t> </a:t>
                      </a:r>
                      <a:endParaRPr lang="ru-RU" sz="1800" kern="1400">
                        <a:solidFill>
                          <a:srgbClr val="FFFFFF"/>
                        </a:solidFill>
                        <a:effectLst/>
                        <a:latin typeface="Century Schoolbook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67" kern="1400">
                          <a:effectLst/>
                        </a:rPr>
                        <a:t> </a:t>
                      </a:r>
                      <a:endParaRPr lang="ru-RU" sz="1800" kern="1400">
                        <a:solidFill>
                          <a:srgbClr val="FFFFFF"/>
                        </a:solidFill>
                        <a:effectLst/>
                        <a:latin typeface="Century Schoolbook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67" kern="1400">
                          <a:effectLst/>
                        </a:rPr>
                        <a:t> </a:t>
                      </a:r>
                      <a:endParaRPr lang="ru-RU" sz="1800" kern="1400">
                        <a:solidFill>
                          <a:srgbClr val="FFFFFF"/>
                        </a:solidFill>
                        <a:effectLst/>
                        <a:latin typeface="Century Schoolbook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67" kern="1400" dirty="0">
                          <a:effectLst/>
                        </a:rPr>
                        <a:t> </a:t>
                      </a:r>
                      <a:endParaRPr lang="ru-RU" sz="1800" kern="1400" dirty="0">
                        <a:solidFill>
                          <a:srgbClr val="FFFFFF"/>
                        </a:solidFill>
                        <a:effectLst/>
                        <a:latin typeface="Century Schoolbook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67" kern="1400">
                          <a:effectLst/>
                        </a:rPr>
                        <a:t> </a:t>
                      </a:r>
                      <a:endParaRPr lang="ru-RU" sz="1800" kern="1400">
                        <a:solidFill>
                          <a:srgbClr val="FFFFFF"/>
                        </a:solidFill>
                        <a:effectLst/>
                        <a:latin typeface="Century Schoolbook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67" kern="1400">
                          <a:effectLst/>
                        </a:rPr>
                        <a:t>1</a:t>
                      </a:r>
                      <a:endParaRPr lang="ru-RU" sz="1800" kern="1400">
                        <a:solidFill>
                          <a:srgbClr val="FFFFFF"/>
                        </a:solidFill>
                        <a:effectLst/>
                        <a:latin typeface="Century Schoolbook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67" kern="1400">
                          <a:effectLst/>
                        </a:rPr>
                        <a:t>2</a:t>
                      </a:r>
                      <a:endParaRPr lang="ru-RU" sz="1800" kern="1400">
                        <a:solidFill>
                          <a:srgbClr val="FFFFFF"/>
                        </a:solidFill>
                        <a:effectLst/>
                        <a:latin typeface="Century Schoolbook"/>
                      </a:endParaRPr>
                    </a:p>
                  </a:txBody>
                  <a:tcPr marL="36576" marR="36576" marT="36576" marB="36576"/>
                </a:tc>
              </a:tr>
              <a:tr h="371257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67" kern="1400">
                          <a:effectLst/>
                        </a:rPr>
                        <a:t>3</a:t>
                      </a:r>
                      <a:endParaRPr lang="ru-RU" sz="1800" kern="1400">
                        <a:solidFill>
                          <a:srgbClr val="FFFFFF"/>
                        </a:solidFill>
                        <a:effectLst/>
                        <a:latin typeface="Century Schoolbook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67" kern="1400" dirty="0">
                          <a:effectLst/>
                        </a:rPr>
                        <a:t>4</a:t>
                      </a:r>
                      <a:endParaRPr lang="ru-RU" sz="1800" kern="1400" dirty="0">
                        <a:solidFill>
                          <a:srgbClr val="FFFFFF"/>
                        </a:solidFill>
                        <a:effectLst/>
                        <a:latin typeface="Century Schoolboo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67" kern="1400" dirty="0">
                          <a:effectLst/>
                        </a:rPr>
                        <a:t>5</a:t>
                      </a:r>
                      <a:endParaRPr lang="ru-RU" sz="1800" kern="1400" dirty="0">
                        <a:solidFill>
                          <a:srgbClr val="FFFFFF"/>
                        </a:solidFill>
                        <a:effectLst/>
                        <a:latin typeface="Century Schoolbook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67" kern="1400" dirty="0">
                          <a:effectLst/>
                        </a:rPr>
                        <a:t>6</a:t>
                      </a:r>
                      <a:endParaRPr lang="ru-RU" sz="1800" kern="1400" dirty="0">
                        <a:solidFill>
                          <a:srgbClr val="FFFFFF"/>
                        </a:solidFill>
                        <a:effectLst/>
                        <a:latin typeface="Century Schoolbook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67" kern="1400">
                          <a:effectLst/>
                        </a:rPr>
                        <a:t>7</a:t>
                      </a:r>
                      <a:endParaRPr lang="ru-RU" sz="1800" kern="1400">
                        <a:solidFill>
                          <a:srgbClr val="FFFFFF"/>
                        </a:solidFill>
                        <a:effectLst/>
                        <a:latin typeface="Century Schoolbook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67" kern="1400">
                          <a:effectLst/>
                        </a:rPr>
                        <a:t>8</a:t>
                      </a:r>
                      <a:endParaRPr lang="ru-RU" sz="1800" kern="1400">
                        <a:solidFill>
                          <a:srgbClr val="FFFFFF"/>
                        </a:solidFill>
                        <a:effectLst/>
                        <a:latin typeface="Century Schoolbook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67" kern="1400" dirty="0">
                          <a:effectLst/>
                        </a:rPr>
                        <a:t>9</a:t>
                      </a:r>
                      <a:endParaRPr lang="ru-RU" sz="1800" kern="1400" dirty="0">
                        <a:solidFill>
                          <a:srgbClr val="FFFFFF"/>
                        </a:solidFill>
                        <a:effectLst/>
                        <a:latin typeface="Century Schoolbook"/>
                      </a:endParaRPr>
                    </a:p>
                  </a:txBody>
                  <a:tcPr marL="36576" marR="36576" marT="36576" marB="36576"/>
                </a:tc>
              </a:tr>
              <a:tr h="384344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67" kern="1400">
                          <a:effectLst/>
                        </a:rPr>
                        <a:t>10</a:t>
                      </a:r>
                      <a:endParaRPr lang="ru-RU" sz="1800" kern="1400">
                        <a:solidFill>
                          <a:srgbClr val="FFFFFF"/>
                        </a:solidFill>
                        <a:effectLst/>
                        <a:latin typeface="Century Schoolbook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67" kern="1400">
                          <a:effectLst/>
                        </a:rPr>
                        <a:t>11</a:t>
                      </a:r>
                      <a:endParaRPr lang="ru-RU" sz="1800" kern="1400">
                        <a:solidFill>
                          <a:srgbClr val="FFFFFF"/>
                        </a:solidFill>
                        <a:effectLst/>
                        <a:latin typeface="Century Schoolbook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67" kern="1400" dirty="0">
                          <a:effectLst/>
                        </a:rPr>
                        <a:t>12</a:t>
                      </a:r>
                      <a:endParaRPr lang="ru-RU" sz="1800" kern="1400" dirty="0">
                        <a:solidFill>
                          <a:srgbClr val="FFFFFF"/>
                        </a:solidFill>
                        <a:effectLst/>
                        <a:latin typeface="Century Schoolbook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67" kern="1400">
                          <a:effectLst/>
                        </a:rPr>
                        <a:t>13</a:t>
                      </a:r>
                      <a:endParaRPr lang="ru-RU" sz="1800" kern="1400">
                        <a:solidFill>
                          <a:srgbClr val="FFFFFF"/>
                        </a:solidFill>
                        <a:effectLst/>
                        <a:latin typeface="Century Schoolbook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67" kern="1400">
                          <a:effectLst/>
                        </a:rPr>
                        <a:t>14</a:t>
                      </a:r>
                      <a:endParaRPr lang="ru-RU" sz="1800" kern="1400">
                        <a:solidFill>
                          <a:srgbClr val="FFFFFF"/>
                        </a:solidFill>
                        <a:effectLst/>
                        <a:latin typeface="Century Schoolbook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67" kern="1400">
                          <a:effectLst/>
                        </a:rPr>
                        <a:t>15</a:t>
                      </a:r>
                      <a:endParaRPr lang="ru-RU" sz="1800" kern="1400">
                        <a:solidFill>
                          <a:srgbClr val="FFFFFF"/>
                        </a:solidFill>
                        <a:effectLst/>
                        <a:latin typeface="Century Schoolbook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67" kern="1400">
                          <a:effectLst/>
                        </a:rPr>
                        <a:t>16</a:t>
                      </a:r>
                      <a:endParaRPr lang="ru-RU" sz="1800" kern="1400">
                        <a:solidFill>
                          <a:srgbClr val="FFFFFF"/>
                        </a:solidFill>
                        <a:effectLst/>
                        <a:latin typeface="Century Schoolbook"/>
                      </a:endParaRPr>
                    </a:p>
                  </a:txBody>
                  <a:tcPr marL="36576" marR="36576" marT="36576" marB="36576"/>
                </a:tc>
              </a:tr>
              <a:tr h="397075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67" kern="1400">
                          <a:effectLst/>
                        </a:rPr>
                        <a:t>17</a:t>
                      </a:r>
                      <a:endParaRPr lang="ru-RU" sz="1800" kern="1400">
                        <a:solidFill>
                          <a:srgbClr val="FFFFFF"/>
                        </a:solidFill>
                        <a:effectLst/>
                        <a:latin typeface="Century Schoolbook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67" kern="1400">
                          <a:effectLst/>
                        </a:rPr>
                        <a:t>18</a:t>
                      </a:r>
                      <a:endParaRPr lang="ru-RU" sz="1800" kern="1400">
                        <a:solidFill>
                          <a:srgbClr val="FFFFFF"/>
                        </a:solidFill>
                        <a:effectLst/>
                        <a:latin typeface="Century Schoolbook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67" kern="1400" dirty="0">
                          <a:effectLst/>
                        </a:rPr>
                        <a:t>19</a:t>
                      </a:r>
                      <a:endParaRPr lang="ru-RU" sz="1800" kern="1400" dirty="0">
                        <a:solidFill>
                          <a:srgbClr val="FFFFFF"/>
                        </a:solidFill>
                        <a:effectLst/>
                        <a:latin typeface="Century Schoolbook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67" kern="1400">
                          <a:effectLst/>
                        </a:rPr>
                        <a:t>20</a:t>
                      </a:r>
                      <a:endParaRPr lang="ru-RU" sz="1800" kern="1400">
                        <a:solidFill>
                          <a:srgbClr val="FFFFFF"/>
                        </a:solidFill>
                        <a:effectLst/>
                        <a:latin typeface="Century Schoolbook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67" kern="1400">
                          <a:effectLst/>
                        </a:rPr>
                        <a:t>21</a:t>
                      </a:r>
                      <a:endParaRPr lang="ru-RU" sz="1800" kern="1400">
                        <a:solidFill>
                          <a:srgbClr val="FFFFFF"/>
                        </a:solidFill>
                        <a:effectLst/>
                        <a:latin typeface="Century Schoolbook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67" kern="1400">
                          <a:effectLst/>
                        </a:rPr>
                        <a:t>22</a:t>
                      </a:r>
                      <a:endParaRPr lang="ru-RU" sz="1800" kern="1400">
                        <a:solidFill>
                          <a:srgbClr val="FFFFFF"/>
                        </a:solidFill>
                        <a:effectLst/>
                        <a:latin typeface="Century Schoolbook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67" kern="1400">
                          <a:effectLst/>
                        </a:rPr>
                        <a:t>23</a:t>
                      </a:r>
                      <a:endParaRPr lang="ru-RU" sz="1800" kern="1400">
                        <a:solidFill>
                          <a:srgbClr val="FFFFFF"/>
                        </a:solidFill>
                        <a:effectLst/>
                        <a:latin typeface="Century Schoolbook"/>
                      </a:endParaRPr>
                    </a:p>
                  </a:txBody>
                  <a:tcPr marL="36576" marR="36576" marT="36576" marB="36576"/>
                </a:tc>
              </a:tr>
              <a:tr h="397075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67" kern="1400">
                          <a:effectLst/>
                        </a:rPr>
                        <a:t>24</a:t>
                      </a:r>
                      <a:endParaRPr lang="ru-RU" sz="1800" kern="1400">
                        <a:solidFill>
                          <a:srgbClr val="FFFFFF"/>
                        </a:solidFill>
                        <a:effectLst/>
                        <a:latin typeface="Century Schoolbook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67" kern="1400">
                          <a:effectLst/>
                        </a:rPr>
                        <a:t>25</a:t>
                      </a:r>
                      <a:endParaRPr lang="ru-RU" sz="1800" kern="1400">
                        <a:solidFill>
                          <a:srgbClr val="FFFFFF"/>
                        </a:solidFill>
                        <a:effectLst/>
                        <a:latin typeface="Century Schoolbook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67" kern="1400" dirty="0">
                          <a:effectLst/>
                        </a:rPr>
                        <a:t>26</a:t>
                      </a:r>
                      <a:endParaRPr lang="ru-RU" sz="1800" kern="1400" dirty="0">
                        <a:solidFill>
                          <a:srgbClr val="FFFFFF"/>
                        </a:solidFill>
                        <a:effectLst/>
                        <a:latin typeface="Century Schoolbook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67" kern="1400">
                          <a:effectLst/>
                        </a:rPr>
                        <a:t>27</a:t>
                      </a:r>
                      <a:endParaRPr lang="ru-RU" sz="1800" kern="1400">
                        <a:solidFill>
                          <a:srgbClr val="FFFFFF"/>
                        </a:solidFill>
                        <a:effectLst/>
                        <a:latin typeface="Century Schoolbook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67" kern="1400">
                          <a:effectLst/>
                        </a:rPr>
                        <a:t>28</a:t>
                      </a:r>
                      <a:endParaRPr lang="ru-RU" sz="1800" kern="1400">
                        <a:solidFill>
                          <a:srgbClr val="FFFFFF"/>
                        </a:solidFill>
                        <a:effectLst/>
                        <a:latin typeface="Century Schoolbook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67" kern="1400">
                          <a:effectLst/>
                        </a:rPr>
                        <a:t>29</a:t>
                      </a:r>
                      <a:endParaRPr lang="ru-RU" sz="1800" kern="1400">
                        <a:solidFill>
                          <a:srgbClr val="FFFFFF"/>
                        </a:solidFill>
                        <a:effectLst/>
                        <a:latin typeface="Century Schoolbook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67" kern="1400">
                          <a:effectLst/>
                        </a:rPr>
                        <a:t>30</a:t>
                      </a:r>
                      <a:endParaRPr lang="ru-RU" sz="1800" kern="1400">
                        <a:solidFill>
                          <a:srgbClr val="FFFFFF"/>
                        </a:solidFill>
                        <a:effectLst/>
                        <a:latin typeface="Century Schoolbook"/>
                      </a:endParaRPr>
                    </a:p>
                  </a:txBody>
                  <a:tcPr marL="36576" marR="36576" marT="36576" marB="36576"/>
                </a:tc>
              </a:tr>
              <a:tr h="346045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67" kern="1400">
                          <a:effectLst/>
                        </a:rPr>
                        <a:t>31</a:t>
                      </a:r>
                      <a:endParaRPr lang="ru-RU" sz="1800" kern="1400">
                        <a:solidFill>
                          <a:srgbClr val="FFFFFF"/>
                        </a:solidFill>
                        <a:effectLst/>
                        <a:latin typeface="Century Schoolbook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67" kern="1400">
                          <a:effectLst/>
                        </a:rPr>
                        <a:t> </a:t>
                      </a:r>
                      <a:endParaRPr lang="ru-RU" sz="1800" kern="1400">
                        <a:solidFill>
                          <a:srgbClr val="FFFFFF"/>
                        </a:solidFill>
                        <a:effectLst/>
                        <a:latin typeface="Century Schoolbook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67" kern="1400">
                          <a:effectLst/>
                        </a:rPr>
                        <a:t> </a:t>
                      </a:r>
                      <a:endParaRPr lang="ru-RU" sz="1800" kern="1400">
                        <a:solidFill>
                          <a:srgbClr val="FFFFFF"/>
                        </a:solidFill>
                        <a:effectLst/>
                        <a:latin typeface="Century Schoolbook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67" kern="1400">
                          <a:effectLst/>
                        </a:rPr>
                        <a:t> </a:t>
                      </a:r>
                      <a:endParaRPr lang="ru-RU" sz="1800" kern="1400">
                        <a:solidFill>
                          <a:srgbClr val="FFFFFF"/>
                        </a:solidFill>
                        <a:effectLst/>
                        <a:latin typeface="Century Schoolbook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67" kern="1400">
                          <a:effectLst/>
                        </a:rPr>
                        <a:t> </a:t>
                      </a:r>
                      <a:endParaRPr lang="ru-RU" sz="1800" kern="1400">
                        <a:solidFill>
                          <a:srgbClr val="FFFFFF"/>
                        </a:solidFill>
                        <a:effectLst/>
                        <a:latin typeface="Century Schoolbook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67" kern="1400">
                          <a:effectLst/>
                        </a:rPr>
                        <a:t> </a:t>
                      </a:r>
                      <a:endParaRPr lang="ru-RU" sz="1800" kern="1400">
                        <a:solidFill>
                          <a:srgbClr val="FFFFFF"/>
                        </a:solidFill>
                        <a:effectLst/>
                        <a:latin typeface="Century Schoolbook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67" kern="1400" dirty="0">
                          <a:effectLst/>
                        </a:rPr>
                        <a:t> </a:t>
                      </a:r>
                      <a:endParaRPr lang="ru-RU" sz="1800" kern="1400" dirty="0">
                        <a:solidFill>
                          <a:srgbClr val="FFFFFF"/>
                        </a:solidFill>
                        <a:effectLst/>
                        <a:latin typeface="Century Schoolbook"/>
                      </a:endParaRPr>
                    </a:p>
                  </a:txBody>
                  <a:tcPr marL="36576" marR="36576" marT="36576" marB="36576"/>
                </a:tc>
              </a:tr>
            </a:tbl>
          </a:graphicData>
        </a:graphic>
      </p:graphicFrame>
      <p:sp>
        <p:nvSpPr>
          <p:cNvPr id="5" name="Control 1"/>
          <p:cNvSpPr>
            <a:spLocks noChangeArrowheads="1" noChangeShapeType="1"/>
          </p:cNvSpPr>
          <p:nvPr/>
        </p:nvSpPr>
        <p:spPr bwMode="auto">
          <a:xfrm>
            <a:off x="6118225" y="5834063"/>
            <a:ext cx="4462463" cy="3041650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AEBDE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099" name="Picture 3" descr="\\Петров\фотографии\2013\Музей Малые Корелы - 28.04.2013\DSC0089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365104"/>
            <a:ext cx="3265178" cy="2178239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4100" name="Picture 4" descr="\\Петров\фотографии\2013\Новогодний каледойском - Мечка - 11.01.2013\DSC0976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372200" y="3662886"/>
            <a:ext cx="2592288" cy="2171177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4101" name="Picture 5" descr="\\Петров\фотографии\2013\Поездка в Вотчину Деда Мороза - 22.03.2013\Фото002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629314"/>
            <a:ext cx="2232248" cy="2463981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7" name="Облако 6"/>
          <p:cNvSpPr/>
          <p:nvPr/>
        </p:nvSpPr>
        <p:spPr>
          <a:xfrm>
            <a:off x="3698794" y="980728"/>
            <a:ext cx="5040560" cy="2592288"/>
          </a:xfrm>
          <a:prstGeom prst="cloud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  <a:outerShdw blurRad="76200" dist="38100" dir="5400000" rotWithShape="0">
              <a:srgbClr val="000000">
                <a:alpha val="60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18 марта- </a:t>
            </a:r>
            <a:r>
              <a:rPr lang="ru-RU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Чецкая</a:t>
            </a: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Милена</a:t>
            </a:r>
          </a:p>
          <a:p>
            <a:pPr algn="ctr"/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19 марта- Никифоров Сергей</a:t>
            </a:r>
          </a:p>
          <a:p>
            <a:pPr algn="ctr"/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22 марта- Захаров Павел</a:t>
            </a:r>
            <a:endParaRPr lang="ru-RU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pic>
        <p:nvPicPr>
          <p:cNvPr id="9" name="Picture 2" descr="C:\Users\RVG-3\AppData\Local\Microsoft\Windows\Temporary Internet Files\Content.IE5\E7D40C6T\MC900318938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421941" y="934345"/>
            <a:ext cx="1286816" cy="1772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0803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59832" y="22627"/>
            <a:ext cx="275588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6000" b="1" i="1" u="sng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Апрель</a:t>
            </a:r>
            <a:endParaRPr lang="ru-RU" sz="6000" b="1" i="1" u="sng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9226119"/>
              </p:ext>
            </p:extLst>
          </p:nvPr>
        </p:nvGraphicFramePr>
        <p:xfrm>
          <a:off x="323528" y="799367"/>
          <a:ext cx="2664294" cy="2580093"/>
        </p:xfrm>
        <a:graphic>
          <a:graphicData uri="http://schemas.openxmlformats.org/drawingml/2006/table">
            <a:tbl>
              <a:tblPr>
                <a:tableStyleId>{1FECB4D8-DB02-4DC6-A0A2-4F2EBAE1DC90}</a:tableStyleId>
              </a:tblPr>
              <a:tblGrid>
                <a:gridCol w="379356"/>
                <a:gridCol w="380823"/>
                <a:gridCol w="380823"/>
                <a:gridCol w="380823"/>
                <a:gridCol w="380823"/>
                <a:gridCol w="380823"/>
                <a:gridCol w="380823"/>
              </a:tblGrid>
              <a:tr h="401405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67" kern="1400" cap="all" dirty="0" err="1">
                          <a:effectLst/>
                        </a:rPr>
                        <a:t>пн</a:t>
                      </a:r>
                      <a:endParaRPr lang="ru-RU" sz="1000" b="1" kern="1400" cap="all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67" kern="1400" cap="all">
                          <a:effectLst/>
                        </a:rPr>
                        <a:t>вт</a:t>
                      </a:r>
                      <a:endParaRPr lang="ru-RU" sz="1000" b="1" kern="1400" cap="all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67" kern="1400" cap="all" dirty="0">
                          <a:effectLst/>
                        </a:rPr>
                        <a:t>ср</a:t>
                      </a:r>
                      <a:endParaRPr lang="ru-RU" sz="1000" b="1" kern="1400" cap="all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67" kern="1400" cap="all" dirty="0" err="1">
                          <a:effectLst/>
                        </a:rPr>
                        <a:t>чт</a:t>
                      </a:r>
                      <a:endParaRPr lang="ru-RU" sz="1000" b="1" kern="1400" cap="all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67" kern="1400" cap="all">
                          <a:effectLst/>
                        </a:rPr>
                        <a:t>пт</a:t>
                      </a:r>
                      <a:endParaRPr lang="ru-RU" sz="1000" b="1" kern="1400" cap="all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67" kern="1400" cap="all">
                          <a:effectLst/>
                        </a:rPr>
                        <a:t>сб</a:t>
                      </a:r>
                      <a:endParaRPr lang="ru-RU" sz="1000" b="1" kern="1400" cap="all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67" kern="1400" cap="all">
                          <a:effectLst/>
                        </a:rPr>
                        <a:t>вс</a:t>
                      </a:r>
                      <a:endParaRPr lang="ru-RU" sz="1000" b="1" kern="1400" cap="all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36576" marR="36576" marT="36576" marB="36576"/>
                </a:tc>
              </a:tr>
              <a:tr h="427123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67" kern="1400" dirty="0">
                          <a:effectLst/>
                        </a:rPr>
                        <a:t> </a:t>
                      </a:r>
                      <a:endParaRPr lang="ru-RU" sz="1800" kern="1400" dirty="0">
                        <a:solidFill>
                          <a:srgbClr val="FFFFFF"/>
                        </a:solidFill>
                        <a:effectLst/>
                        <a:latin typeface="Century Schoolbook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67" kern="1400" dirty="0">
                          <a:effectLst/>
                        </a:rPr>
                        <a:t>1</a:t>
                      </a:r>
                      <a:endParaRPr lang="ru-RU" sz="1800" kern="1400" dirty="0">
                        <a:solidFill>
                          <a:srgbClr val="FFFFFF"/>
                        </a:solidFill>
                        <a:effectLst/>
                        <a:latin typeface="Century Schoolbook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67" kern="1400" dirty="0">
                          <a:effectLst/>
                        </a:rPr>
                        <a:t>2</a:t>
                      </a:r>
                      <a:endParaRPr lang="ru-RU" sz="1800" kern="1400" dirty="0">
                        <a:solidFill>
                          <a:srgbClr val="FFFFFF"/>
                        </a:solidFill>
                        <a:effectLst/>
                        <a:latin typeface="Century Schoolbook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67" kern="1400" dirty="0">
                          <a:effectLst/>
                        </a:rPr>
                        <a:t>3</a:t>
                      </a:r>
                      <a:endParaRPr lang="ru-RU" sz="1800" kern="1400" dirty="0">
                        <a:solidFill>
                          <a:srgbClr val="FFFFFF"/>
                        </a:solidFill>
                        <a:effectLst/>
                        <a:latin typeface="Century Schoolbook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67" kern="1400">
                          <a:effectLst/>
                        </a:rPr>
                        <a:t>4</a:t>
                      </a:r>
                      <a:endParaRPr lang="ru-RU" sz="1800" kern="1400">
                        <a:solidFill>
                          <a:srgbClr val="FFFFFF"/>
                        </a:solidFill>
                        <a:effectLst/>
                        <a:latin typeface="Century Schoolbook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67" kern="1400" dirty="0">
                          <a:effectLst/>
                        </a:rPr>
                        <a:t>5</a:t>
                      </a:r>
                      <a:endParaRPr lang="ru-RU" sz="1800" kern="1400" dirty="0">
                        <a:solidFill>
                          <a:srgbClr val="FFFFFF"/>
                        </a:solidFill>
                        <a:effectLst/>
                        <a:latin typeface="Century Schoolbook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67" kern="1400">
                          <a:effectLst/>
                        </a:rPr>
                        <a:t>6</a:t>
                      </a:r>
                      <a:endParaRPr lang="ru-RU" sz="1800" kern="1400">
                        <a:solidFill>
                          <a:srgbClr val="FFFFFF"/>
                        </a:solidFill>
                        <a:effectLst/>
                        <a:latin typeface="Century Schoolbook"/>
                      </a:endParaRPr>
                    </a:p>
                  </a:txBody>
                  <a:tcPr marL="36576" marR="36576" marT="36576" marB="36576"/>
                </a:tc>
              </a:tr>
              <a:tr h="394284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67" kern="1400">
                          <a:effectLst/>
                        </a:rPr>
                        <a:t>7</a:t>
                      </a:r>
                      <a:endParaRPr lang="ru-RU" sz="1800" kern="1400">
                        <a:solidFill>
                          <a:srgbClr val="FFFFFF"/>
                        </a:solidFill>
                        <a:effectLst/>
                        <a:latin typeface="Century Schoolbook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67" kern="1400" dirty="0">
                          <a:effectLst/>
                        </a:rPr>
                        <a:t>8</a:t>
                      </a:r>
                      <a:endParaRPr lang="ru-RU" sz="1800" kern="1400" dirty="0">
                        <a:solidFill>
                          <a:srgbClr val="FFFFFF"/>
                        </a:solidFill>
                        <a:effectLst/>
                        <a:latin typeface="Century Schoolbook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67" kern="1400" dirty="0">
                          <a:effectLst/>
                        </a:rPr>
                        <a:t>9</a:t>
                      </a:r>
                      <a:endParaRPr lang="ru-RU" sz="1800" kern="1400" dirty="0">
                        <a:solidFill>
                          <a:srgbClr val="FFFFFF"/>
                        </a:solidFill>
                        <a:effectLst/>
                        <a:latin typeface="Century Schoolbook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67" kern="1400" dirty="0">
                          <a:effectLst/>
                        </a:rPr>
                        <a:t>10</a:t>
                      </a:r>
                      <a:endParaRPr lang="ru-RU" sz="1800" kern="1400" dirty="0">
                        <a:solidFill>
                          <a:srgbClr val="FFFFFF"/>
                        </a:solidFill>
                        <a:effectLst/>
                        <a:latin typeface="Century Schoolbook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67" kern="1400">
                          <a:effectLst/>
                        </a:rPr>
                        <a:t>11</a:t>
                      </a:r>
                      <a:endParaRPr lang="ru-RU" sz="1800" kern="1400">
                        <a:solidFill>
                          <a:srgbClr val="FFFFFF"/>
                        </a:solidFill>
                        <a:effectLst/>
                        <a:latin typeface="Century Schoolbook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67" kern="1400">
                          <a:effectLst/>
                        </a:rPr>
                        <a:t>12</a:t>
                      </a:r>
                      <a:endParaRPr lang="ru-RU" sz="1800" kern="1400">
                        <a:solidFill>
                          <a:srgbClr val="FFFFFF"/>
                        </a:solidFill>
                        <a:effectLst/>
                        <a:latin typeface="Century Schoolbook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67" kern="1400">
                          <a:effectLst/>
                        </a:rPr>
                        <a:t>13</a:t>
                      </a:r>
                      <a:endParaRPr lang="ru-RU" sz="1800" kern="1400">
                        <a:solidFill>
                          <a:srgbClr val="FFFFFF"/>
                        </a:solidFill>
                        <a:effectLst/>
                        <a:latin typeface="Century Schoolbook"/>
                      </a:endParaRPr>
                    </a:p>
                  </a:txBody>
                  <a:tcPr marL="36576" marR="36576" marT="36576" marB="36576"/>
                </a:tc>
              </a:tr>
              <a:tr h="452427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67" kern="1400" dirty="0">
                          <a:effectLst/>
                        </a:rPr>
                        <a:t>14</a:t>
                      </a:r>
                      <a:endParaRPr lang="ru-RU" sz="1800" kern="1400" dirty="0">
                        <a:solidFill>
                          <a:srgbClr val="FFFFFF"/>
                        </a:solidFill>
                        <a:effectLst/>
                        <a:latin typeface="Century Schoolbook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67" kern="1400">
                          <a:effectLst/>
                        </a:rPr>
                        <a:t>15</a:t>
                      </a:r>
                      <a:endParaRPr lang="ru-RU" sz="1800" kern="1400">
                        <a:solidFill>
                          <a:srgbClr val="FFFFFF"/>
                        </a:solidFill>
                        <a:effectLst/>
                        <a:latin typeface="Century Schoolbook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67" kern="1400">
                          <a:effectLst/>
                        </a:rPr>
                        <a:t>16</a:t>
                      </a:r>
                      <a:endParaRPr lang="ru-RU" sz="1800" kern="1400">
                        <a:solidFill>
                          <a:srgbClr val="FFFFFF"/>
                        </a:solidFill>
                        <a:effectLst/>
                        <a:latin typeface="Century Schoolbook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67" kern="1400" dirty="0">
                          <a:effectLst/>
                        </a:rPr>
                        <a:t>17</a:t>
                      </a:r>
                      <a:endParaRPr lang="ru-RU" sz="1800" kern="1400" dirty="0">
                        <a:solidFill>
                          <a:srgbClr val="FFFFFF"/>
                        </a:solidFill>
                        <a:effectLst/>
                        <a:latin typeface="Century Schoolbook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67" kern="1400">
                          <a:effectLst/>
                        </a:rPr>
                        <a:t>18</a:t>
                      </a:r>
                      <a:endParaRPr lang="ru-RU" sz="1800" kern="1400">
                        <a:solidFill>
                          <a:srgbClr val="FFFFFF"/>
                        </a:solidFill>
                        <a:effectLst/>
                        <a:latin typeface="Century Schoolbook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67" kern="1400">
                          <a:effectLst/>
                        </a:rPr>
                        <a:t>19</a:t>
                      </a:r>
                      <a:endParaRPr lang="ru-RU" sz="1800" kern="1400">
                        <a:solidFill>
                          <a:srgbClr val="FFFFFF"/>
                        </a:solidFill>
                        <a:effectLst/>
                        <a:latin typeface="Century Schoolbook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67" kern="1400">
                          <a:effectLst/>
                        </a:rPr>
                        <a:t>20</a:t>
                      </a:r>
                      <a:endParaRPr lang="ru-RU" sz="1800" kern="1400">
                        <a:solidFill>
                          <a:srgbClr val="FFFFFF"/>
                        </a:solidFill>
                        <a:effectLst/>
                        <a:latin typeface="Century Schoolbook"/>
                      </a:endParaRPr>
                    </a:p>
                  </a:txBody>
                  <a:tcPr marL="36576" marR="36576" marT="36576" marB="36576"/>
                </a:tc>
              </a:tr>
              <a:tr h="452427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67" kern="1400">
                          <a:effectLst/>
                        </a:rPr>
                        <a:t>21</a:t>
                      </a:r>
                      <a:endParaRPr lang="ru-RU" sz="1800" kern="1400">
                        <a:solidFill>
                          <a:srgbClr val="FFFFFF"/>
                        </a:solidFill>
                        <a:effectLst/>
                        <a:latin typeface="Century Schoolbook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67" kern="1400">
                          <a:effectLst/>
                        </a:rPr>
                        <a:t>22</a:t>
                      </a:r>
                      <a:endParaRPr lang="ru-RU" sz="1800" kern="1400">
                        <a:solidFill>
                          <a:srgbClr val="FFFFFF"/>
                        </a:solidFill>
                        <a:effectLst/>
                        <a:latin typeface="Century Schoolbook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67" kern="1400">
                          <a:effectLst/>
                        </a:rPr>
                        <a:t>23</a:t>
                      </a:r>
                      <a:endParaRPr lang="ru-RU" sz="1800" kern="1400">
                        <a:solidFill>
                          <a:srgbClr val="FFFFFF"/>
                        </a:solidFill>
                        <a:effectLst/>
                        <a:latin typeface="Century Schoolbook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67" kern="1400">
                          <a:effectLst/>
                        </a:rPr>
                        <a:t>24</a:t>
                      </a:r>
                      <a:endParaRPr lang="ru-RU" sz="1800" kern="1400">
                        <a:solidFill>
                          <a:srgbClr val="FFFFFF"/>
                        </a:solidFill>
                        <a:effectLst/>
                        <a:latin typeface="Century Schoolbook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67" kern="1400">
                          <a:effectLst/>
                        </a:rPr>
                        <a:t>25</a:t>
                      </a:r>
                      <a:endParaRPr lang="ru-RU" sz="1800" kern="1400">
                        <a:solidFill>
                          <a:srgbClr val="FFFFFF"/>
                        </a:solidFill>
                        <a:effectLst/>
                        <a:latin typeface="Century Schoolbook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67" kern="1400">
                          <a:effectLst/>
                        </a:rPr>
                        <a:t>26</a:t>
                      </a:r>
                      <a:endParaRPr lang="ru-RU" sz="1800" kern="1400">
                        <a:solidFill>
                          <a:srgbClr val="FFFFFF"/>
                        </a:solidFill>
                        <a:effectLst/>
                        <a:latin typeface="Century Schoolbook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67" kern="1400">
                          <a:effectLst/>
                        </a:rPr>
                        <a:t>27</a:t>
                      </a:r>
                      <a:endParaRPr lang="ru-RU" sz="1800" kern="1400">
                        <a:solidFill>
                          <a:srgbClr val="FFFFFF"/>
                        </a:solidFill>
                        <a:effectLst/>
                        <a:latin typeface="Century Schoolbook"/>
                      </a:endParaRPr>
                    </a:p>
                  </a:txBody>
                  <a:tcPr marL="36576" marR="36576" marT="36576" marB="36576"/>
                </a:tc>
              </a:tr>
              <a:tr h="452427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67" kern="1400">
                          <a:effectLst/>
                        </a:rPr>
                        <a:t>28</a:t>
                      </a:r>
                      <a:endParaRPr lang="ru-RU" sz="1800" kern="1400">
                        <a:solidFill>
                          <a:srgbClr val="FFFFFF"/>
                        </a:solidFill>
                        <a:effectLst/>
                        <a:latin typeface="Century Schoolbook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67" kern="1400">
                          <a:effectLst/>
                        </a:rPr>
                        <a:t>29</a:t>
                      </a:r>
                      <a:endParaRPr lang="ru-RU" sz="1800" kern="1400">
                        <a:solidFill>
                          <a:srgbClr val="FFFFFF"/>
                        </a:solidFill>
                        <a:effectLst/>
                        <a:latin typeface="Century Schoolbook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67" kern="1400" dirty="0">
                          <a:effectLst/>
                        </a:rPr>
                        <a:t>30</a:t>
                      </a:r>
                      <a:endParaRPr lang="ru-RU" sz="1800" kern="1400" dirty="0">
                        <a:solidFill>
                          <a:srgbClr val="FFFFFF"/>
                        </a:solidFill>
                        <a:effectLst/>
                        <a:latin typeface="Century Schoolbook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67" kern="1400">
                          <a:effectLst/>
                        </a:rPr>
                        <a:t> </a:t>
                      </a:r>
                      <a:endParaRPr lang="ru-RU" sz="1800" kern="1400">
                        <a:solidFill>
                          <a:srgbClr val="FFFFFF"/>
                        </a:solidFill>
                        <a:effectLst/>
                        <a:latin typeface="Century Schoolbook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67" kern="1400">
                          <a:effectLst/>
                        </a:rPr>
                        <a:t> </a:t>
                      </a:r>
                      <a:endParaRPr lang="ru-RU" sz="1800" kern="1400">
                        <a:solidFill>
                          <a:srgbClr val="FFFFFF"/>
                        </a:solidFill>
                        <a:effectLst/>
                        <a:latin typeface="Century Schoolbook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67" kern="1400">
                          <a:effectLst/>
                        </a:rPr>
                        <a:t> </a:t>
                      </a:r>
                      <a:endParaRPr lang="ru-RU" sz="1800" kern="1400">
                        <a:solidFill>
                          <a:srgbClr val="FFFFFF"/>
                        </a:solidFill>
                        <a:effectLst/>
                        <a:latin typeface="Century Schoolbook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67" kern="1400" dirty="0">
                          <a:effectLst/>
                        </a:rPr>
                        <a:t> </a:t>
                      </a:r>
                      <a:endParaRPr lang="ru-RU" sz="1800" kern="1400" dirty="0">
                        <a:solidFill>
                          <a:srgbClr val="FFFFFF"/>
                        </a:solidFill>
                        <a:effectLst/>
                        <a:latin typeface="Century Schoolbook"/>
                      </a:endParaRPr>
                    </a:p>
                  </a:txBody>
                  <a:tcPr marL="36576" marR="36576" marT="36576" marB="36576"/>
                </a:tc>
              </a:tr>
            </a:tbl>
          </a:graphicData>
        </a:graphic>
      </p:graphicFrame>
      <p:sp>
        <p:nvSpPr>
          <p:cNvPr id="4" name="Control 1"/>
          <p:cNvSpPr>
            <a:spLocks noChangeArrowheads="1" noChangeShapeType="1"/>
          </p:cNvSpPr>
          <p:nvPr/>
        </p:nvSpPr>
        <p:spPr bwMode="auto">
          <a:xfrm>
            <a:off x="6118225" y="5834063"/>
            <a:ext cx="4462463" cy="3074987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6ECFF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2" name="Picture 2" descr="\\Петров\фотографии\2013\Поездка в г. Санкт-Петербург-09.10.-14.10.2013\IMG_20131010_08123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005063"/>
            <a:ext cx="3058393" cy="2620997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5123" name="Picture 3" descr="\\Петров\фотографии\2013\Поездка в г.Онега - 09-10.02.2013\DSC0000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372200" y="3550750"/>
            <a:ext cx="2520280" cy="2038490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5124" name="Picture 4" descr="\\Петров\фотографии\2013\Поездка в Кенозерский парк - 11.10-13.10.2013\DSC0166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681224"/>
            <a:ext cx="2654286" cy="2152839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8" name="Облако 7"/>
          <p:cNvSpPr/>
          <p:nvPr/>
        </p:nvSpPr>
        <p:spPr>
          <a:xfrm>
            <a:off x="3906180" y="1268760"/>
            <a:ext cx="4932040" cy="2088232"/>
          </a:xfrm>
          <a:prstGeom prst="cloud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76200" dist="38100" dir="5400000" rotWithShape="0">
              <a:srgbClr val="000000">
                <a:alpha val="6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2000" b="1" dirty="0" smtClean="0">
                <a:ln w="50800"/>
                <a:solidFill>
                  <a:srgbClr val="FF0000"/>
                </a:solidFill>
              </a:rPr>
              <a:t>1 апреля- </a:t>
            </a:r>
            <a:r>
              <a:rPr lang="ru-RU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Журин</a:t>
            </a: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Ефим</a:t>
            </a:r>
          </a:p>
          <a:p>
            <a:pPr algn="ctr"/>
            <a:r>
              <a:rPr lang="ru-RU" b="1" dirty="0" smtClean="0">
                <a:ln w="50800"/>
                <a:solidFill>
                  <a:srgbClr val="FF0000"/>
                </a:solidFill>
              </a:rPr>
              <a:t>16 апреля- </a:t>
            </a:r>
            <a:r>
              <a:rPr lang="ru-RU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Мычелкин</a:t>
            </a: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Андрей</a:t>
            </a:r>
          </a:p>
          <a:p>
            <a:pPr algn="ctr"/>
            <a:r>
              <a:rPr lang="ru-RU" sz="2000" b="1" dirty="0" smtClean="0">
                <a:ln w="50800"/>
                <a:solidFill>
                  <a:srgbClr val="FF0000"/>
                </a:solidFill>
              </a:rPr>
              <a:t>24 апреля- </a:t>
            </a: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Рюмин Лёша</a:t>
            </a:r>
          </a:p>
          <a:p>
            <a:pPr algn="ctr"/>
            <a:r>
              <a:rPr lang="ru-RU" sz="2000" b="1" dirty="0" smtClean="0">
                <a:ln w="50800"/>
                <a:solidFill>
                  <a:srgbClr val="FF0000"/>
                </a:solidFill>
              </a:rPr>
              <a:t>27 апреля- </a:t>
            </a:r>
            <a:r>
              <a:rPr lang="ru-RU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Агеичев</a:t>
            </a: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Андрей</a:t>
            </a:r>
          </a:p>
        </p:txBody>
      </p:sp>
      <p:pic>
        <p:nvPicPr>
          <p:cNvPr id="13" name="Picture 2" descr="C:\Users\RVG-3\AppData\Local\Microsoft\Windows\Temporary Internet Files\Content.IE5\E7D40C6T\MC900281680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0332" y="1288123"/>
            <a:ext cx="1237650" cy="1410005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7779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067944" y="116632"/>
            <a:ext cx="14510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i="1" u="sng" dirty="0" smtClean="0"/>
              <a:t>Май</a:t>
            </a:r>
            <a:endParaRPr lang="ru-RU" sz="4800" b="1" i="1" u="sng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9557931"/>
              </p:ext>
            </p:extLst>
          </p:nvPr>
        </p:nvGraphicFramePr>
        <p:xfrm>
          <a:off x="453160" y="908719"/>
          <a:ext cx="2736307" cy="2646165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408763"/>
                <a:gridCol w="387924"/>
                <a:gridCol w="387924"/>
                <a:gridCol w="387924"/>
                <a:gridCol w="387924"/>
                <a:gridCol w="387924"/>
                <a:gridCol w="387924"/>
              </a:tblGrid>
              <a:tr h="531407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67" kern="1400" cap="all" dirty="0" err="1">
                          <a:effectLst/>
                        </a:rPr>
                        <a:t>пн</a:t>
                      </a:r>
                      <a:endParaRPr lang="ru-RU" sz="1000" b="1" kern="1400" cap="all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67" kern="1400" cap="all" dirty="0" err="1">
                          <a:effectLst/>
                        </a:rPr>
                        <a:t>вт</a:t>
                      </a:r>
                      <a:endParaRPr lang="ru-RU" sz="1000" b="1" kern="1400" cap="all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67" kern="1400" cap="all" dirty="0">
                          <a:effectLst/>
                        </a:rPr>
                        <a:t>ср</a:t>
                      </a:r>
                      <a:endParaRPr lang="ru-RU" sz="1000" b="1" kern="1400" cap="all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67" kern="1400" cap="all">
                          <a:effectLst/>
                        </a:rPr>
                        <a:t>чт</a:t>
                      </a:r>
                      <a:endParaRPr lang="ru-RU" sz="1000" b="1" kern="1400" cap="all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67" kern="1400" cap="all">
                          <a:effectLst/>
                        </a:rPr>
                        <a:t>пт</a:t>
                      </a:r>
                      <a:endParaRPr lang="ru-RU" sz="1000" b="1" kern="1400" cap="all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67" kern="1400" cap="all">
                          <a:effectLst/>
                        </a:rPr>
                        <a:t>сб</a:t>
                      </a:r>
                      <a:endParaRPr lang="ru-RU" sz="1000" b="1" kern="1400" cap="all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67" kern="1400" cap="all">
                          <a:effectLst/>
                        </a:rPr>
                        <a:t>вс</a:t>
                      </a:r>
                      <a:endParaRPr lang="ru-RU" sz="1000" b="1" kern="1400" cap="all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36576" marR="36576" marT="36576" marB="36576"/>
                </a:tc>
              </a:tr>
              <a:tr h="405926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67" kern="1400">
                          <a:effectLst/>
                        </a:rPr>
                        <a:t> </a:t>
                      </a:r>
                      <a:endParaRPr lang="ru-RU" sz="1800" kern="1400">
                        <a:solidFill>
                          <a:srgbClr val="FFFFFF"/>
                        </a:solidFill>
                        <a:effectLst/>
                        <a:latin typeface="Century Schoolbook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67" kern="1400" dirty="0">
                          <a:effectLst/>
                        </a:rPr>
                        <a:t> </a:t>
                      </a:r>
                      <a:endParaRPr lang="ru-RU" sz="1800" kern="1400" dirty="0">
                        <a:solidFill>
                          <a:srgbClr val="FFFFFF"/>
                        </a:solidFill>
                        <a:effectLst/>
                        <a:latin typeface="Century Schoolbook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67" kern="1400">
                          <a:effectLst/>
                        </a:rPr>
                        <a:t> </a:t>
                      </a:r>
                      <a:endParaRPr lang="ru-RU" sz="1800" kern="1400">
                        <a:solidFill>
                          <a:srgbClr val="FFFFFF"/>
                        </a:solidFill>
                        <a:effectLst/>
                        <a:latin typeface="Century Schoolbook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67" kern="1400">
                          <a:effectLst/>
                        </a:rPr>
                        <a:t>1</a:t>
                      </a:r>
                      <a:endParaRPr lang="ru-RU" sz="1800" kern="1400">
                        <a:solidFill>
                          <a:srgbClr val="FFFFFF"/>
                        </a:solidFill>
                        <a:effectLst/>
                        <a:latin typeface="Century Schoolbook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67" kern="1400">
                          <a:effectLst/>
                        </a:rPr>
                        <a:t>2</a:t>
                      </a:r>
                      <a:endParaRPr lang="ru-RU" sz="1800" kern="1400">
                        <a:solidFill>
                          <a:srgbClr val="FFFFFF"/>
                        </a:solidFill>
                        <a:effectLst/>
                        <a:latin typeface="Century Schoolbook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67" kern="1400">
                          <a:effectLst/>
                        </a:rPr>
                        <a:t>3</a:t>
                      </a:r>
                      <a:endParaRPr lang="ru-RU" sz="1800" kern="1400">
                        <a:solidFill>
                          <a:srgbClr val="FFFFFF"/>
                        </a:solidFill>
                        <a:effectLst/>
                        <a:latin typeface="Century Schoolbook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67" kern="1400">
                          <a:effectLst/>
                        </a:rPr>
                        <a:t>4</a:t>
                      </a:r>
                      <a:endParaRPr lang="ru-RU" sz="1800" kern="1400">
                        <a:solidFill>
                          <a:srgbClr val="FFFFFF"/>
                        </a:solidFill>
                        <a:effectLst/>
                        <a:latin typeface="Century Schoolbook"/>
                      </a:endParaRPr>
                    </a:p>
                  </a:txBody>
                  <a:tcPr marL="36576" marR="36576" marT="36576" marB="36576"/>
                </a:tc>
              </a:tr>
              <a:tr h="405926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67" kern="1400">
                          <a:effectLst/>
                        </a:rPr>
                        <a:t>5</a:t>
                      </a:r>
                      <a:endParaRPr lang="ru-RU" sz="1800" kern="1400">
                        <a:solidFill>
                          <a:srgbClr val="FFFFFF"/>
                        </a:solidFill>
                        <a:effectLst/>
                        <a:latin typeface="Century Schoolbook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67" kern="1400">
                          <a:effectLst/>
                        </a:rPr>
                        <a:t>6</a:t>
                      </a:r>
                      <a:endParaRPr lang="ru-RU" sz="1800" kern="1400">
                        <a:solidFill>
                          <a:srgbClr val="FFFFFF"/>
                        </a:solidFill>
                        <a:effectLst/>
                        <a:latin typeface="Century Schoolbook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67" kern="1400">
                          <a:effectLst/>
                        </a:rPr>
                        <a:t>7</a:t>
                      </a:r>
                      <a:endParaRPr lang="ru-RU" sz="1800" kern="1400">
                        <a:solidFill>
                          <a:srgbClr val="FFFFFF"/>
                        </a:solidFill>
                        <a:effectLst/>
                        <a:latin typeface="Century Schoolbook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67" kern="1400" dirty="0">
                          <a:effectLst/>
                        </a:rPr>
                        <a:t>8</a:t>
                      </a:r>
                      <a:endParaRPr lang="ru-RU" sz="1800" kern="1400" dirty="0">
                        <a:solidFill>
                          <a:srgbClr val="FFFFFF"/>
                        </a:solidFill>
                        <a:effectLst/>
                        <a:latin typeface="Century Schoolbook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67" kern="1400">
                          <a:effectLst/>
                        </a:rPr>
                        <a:t>9</a:t>
                      </a:r>
                      <a:endParaRPr lang="ru-RU" sz="1800" kern="1400">
                        <a:solidFill>
                          <a:srgbClr val="FFFFFF"/>
                        </a:solidFill>
                        <a:effectLst/>
                        <a:latin typeface="Century Schoolbook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67" kern="1400">
                          <a:effectLst/>
                        </a:rPr>
                        <a:t>10</a:t>
                      </a:r>
                      <a:endParaRPr lang="ru-RU" sz="1800" kern="1400">
                        <a:solidFill>
                          <a:srgbClr val="FFFFFF"/>
                        </a:solidFill>
                        <a:effectLst/>
                        <a:latin typeface="Century Schoolbook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67" kern="1400">
                          <a:effectLst/>
                        </a:rPr>
                        <a:t>11</a:t>
                      </a:r>
                      <a:endParaRPr lang="ru-RU" sz="1800" kern="1400">
                        <a:solidFill>
                          <a:srgbClr val="FFFFFF"/>
                        </a:solidFill>
                        <a:effectLst/>
                        <a:latin typeface="Century Schoolbook"/>
                      </a:endParaRPr>
                    </a:p>
                  </a:txBody>
                  <a:tcPr marL="36576" marR="36576" marT="36576" marB="36576"/>
                </a:tc>
              </a:tr>
              <a:tr h="409199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67" kern="1400">
                          <a:effectLst/>
                        </a:rPr>
                        <a:t>12</a:t>
                      </a:r>
                      <a:endParaRPr lang="ru-RU" sz="1800" kern="1400">
                        <a:solidFill>
                          <a:srgbClr val="FFFFFF"/>
                        </a:solidFill>
                        <a:effectLst/>
                        <a:latin typeface="Century Schoolbook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67" kern="1400">
                          <a:effectLst/>
                        </a:rPr>
                        <a:t>13</a:t>
                      </a:r>
                      <a:endParaRPr lang="ru-RU" sz="1800" kern="1400">
                        <a:solidFill>
                          <a:srgbClr val="FFFFFF"/>
                        </a:solidFill>
                        <a:effectLst/>
                        <a:latin typeface="Century Schoolbook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67" kern="1400">
                          <a:effectLst/>
                        </a:rPr>
                        <a:t>14</a:t>
                      </a:r>
                      <a:endParaRPr lang="ru-RU" sz="1800" kern="1400">
                        <a:solidFill>
                          <a:srgbClr val="FFFFFF"/>
                        </a:solidFill>
                        <a:effectLst/>
                        <a:latin typeface="Century Schoolbook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67" kern="1400" dirty="0">
                          <a:effectLst/>
                        </a:rPr>
                        <a:t>15</a:t>
                      </a:r>
                      <a:endParaRPr lang="ru-RU" sz="1800" kern="1400" dirty="0">
                        <a:solidFill>
                          <a:srgbClr val="FFFFFF"/>
                        </a:solidFill>
                        <a:effectLst/>
                        <a:latin typeface="Century Schoolbook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67" kern="1400">
                          <a:effectLst/>
                        </a:rPr>
                        <a:t>16</a:t>
                      </a:r>
                      <a:endParaRPr lang="ru-RU" sz="1800" kern="1400">
                        <a:solidFill>
                          <a:srgbClr val="FFFFFF"/>
                        </a:solidFill>
                        <a:effectLst/>
                        <a:latin typeface="Century Schoolbook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67" kern="1400">
                          <a:effectLst/>
                        </a:rPr>
                        <a:t>17</a:t>
                      </a:r>
                      <a:endParaRPr lang="ru-RU" sz="1800" kern="1400">
                        <a:solidFill>
                          <a:srgbClr val="FFFFFF"/>
                        </a:solidFill>
                        <a:effectLst/>
                        <a:latin typeface="Century Schoolbook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67" kern="1400">
                          <a:effectLst/>
                        </a:rPr>
                        <a:t>18</a:t>
                      </a:r>
                      <a:endParaRPr lang="ru-RU" sz="1800" kern="1400">
                        <a:solidFill>
                          <a:srgbClr val="FFFFFF"/>
                        </a:solidFill>
                        <a:effectLst/>
                        <a:latin typeface="Century Schoolbook"/>
                      </a:endParaRPr>
                    </a:p>
                  </a:txBody>
                  <a:tcPr marL="36576" marR="36576" marT="36576" marB="36576"/>
                </a:tc>
              </a:tr>
              <a:tr h="465786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67" kern="1400">
                          <a:effectLst/>
                        </a:rPr>
                        <a:t>19</a:t>
                      </a:r>
                      <a:endParaRPr lang="ru-RU" sz="1800" kern="1400">
                        <a:solidFill>
                          <a:srgbClr val="FFFFFF"/>
                        </a:solidFill>
                        <a:effectLst/>
                        <a:latin typeface="Century Schoolbook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67" kern="1400">
                          <a:effectLst/>
                        </a:rPr>
                        <a:t>20</a:t>
                      </a:r>
                      <a:endParaRPr lang="ru-RU" sz="1800" kern="1400">
                        <a:solidFill>
                          <a:srgbClr val="FFFFFF"/>
                        </a:solidFill>
                        <a:effectLst/>
                        <a:latin typeface="Century Schoolbook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67" kern="1400">
                          <a:effectLst/>
                        </a:rPr>
                        <a:t>21</a:t>
                      </a:r>
                      <a:endParaRPr lang="ru-RU" sz="1800" kern="1400">
                        <a:solidFill>
                          <a:srgbClr val="FFFFFF"/>
                        </a:solidFill>
                        <a:effectLst/>
                        <a:latin typeface="Century Schoolbook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67" kern="1400">
                          <a:effectLst/>
                        </a:rPr>
                        <a:t>22</a:t>
                      </a:r>
                      <a:endParaRPr lang="ru-RU" sz="1800" kern="1400">
                        <a:solidFill>
                          <a:srgbClr val="FFFFFF"/>
                        </a:solidFill>
                        <a:effectLst/>
                        <a:latin typeface="Century Schoolbook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67" kern="1400">
                          <a:effectLst/>
                        </a:rPr>
                        <a:t>23</a:t>
                      </a:r>
                      <a:endParaRPr lang="ru-RU" sz="1800" kern="1400">
                        <a:solidFill>
                          <a:srgbClr val="FFFFFF"/>
                        </a:solidFill>
                        <a:effectLst/>
                        <a:latin typeface="Century Schoolbook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67" kern="1400">
                          <a:effectLst/>
                        </a:rPr>
                        <a:t>24</a:t>
                      </a:r>
                      <a:endParaRPr lang="ru-RU" sz="1800" kern="1400">
                        <a:solidFill>
                          <a:srgbClr val="FFFFFF"/>
                        </a:solidFill>
                        <a:effectLst/>
                        <a:latin typeface="Century Schoolbook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67" kern="1400">
                          <a:effectLst/>
                        </a:rPr>
                        <a:t>25</a:t>
                      </a:r>
                      <a:endParaRPr lang="ru-RU" sz="1800" kern="1400">
                        <a:solidFill>
                          <a:srgbClr val="FFFFFF"/>
                        </a:solidFill>
                        <a:effectLst/>
                        <a:latin typeface="Century Schoolbook"/>
                      </a:endParaRPr>
                    </a:p>
                  </a:txBody>
                  <a:tcPr marL="36576" marR="36576" marT="36576" marB="36576"/>
                </a:tc>
              </a:tr>
              <a:tr h="427921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67" kern="1400">
                          <a:effectLst/>
                        </a:rPr>
                        <a:t>26</a:t>
                      </a:r>
                      <a:endParaRPr lang="ru-RU" sz="1800" kern="1400">
                        <a:solidFill>
                          <a:srgbClr val="FFFFFF"/>
                        </a:solidFill>
                        <a:effectLst/>
                        <a:latin typeface="Century Schoolbook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67" kern="1400">
                          <a:effectLst/>
                        </a:rPr>
                        <a:t>27</a:t>
                      </a:r>
                      <a:endParaRPr lang="ru-RU" sz="1800" kern="1400">
                        <a:solidFill>
                          <a:srgbClr val="FFFFFF"/>
                        </a:solidFill>
                        <a:effectLst/>
                        <a:latin typeface="Century Schoolbook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67" kern="1400">
                          <a:effectLst/>
                        </a:rPr>
                        <a:t>28</a:t>
                      </a:r>
                      <a:endParaRPr lang="ru-RU" sz="1800" kern="1400">
                        <a:solidFill>
                          <a:srgbClr val="FFFFFF"/>
                        </a:solidFill>
                        <a:effectLst/>
                        <a:latin typeface="Century Schoolbook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67" kern="1400">
                          <a:effectLst/>
                        </a:rPr>
                        <a:t>29</a:t>
                      </a:r>
                      <a:endParaRPr lang="ru-RU" sz="1800" kern="1400">
                        <a:solidFill>
                          <a:srgbClr val="FFFFFF"/>
                        </a:solidFill>
                        <a:effectLst/>
                        <a:latin typeface="Century Schoolbook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67" kern="1400">
                          <a:effectLst/>
                        </a:rPr>
                        <a:t>30</a:t>
                      </a:r>
                      <a:endParaRPr lang="ru-RU" sz="1800" kern="1400">
                        <a:solidFill>
                          <a:srgbClr val="FFFFFF"/>
                        </a:solidFill>
                        <a:effectLst/>
                        <a:latin typeface="Century Schoolbook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67" kern="1400">
                          <a:effectLst/>
                        </a:rPr>
                        <a:t>31</a:t>
                      </a:r>
                      <a:endParaRPr lang="ru-RU" sz="1800" kern="1400">
                        <a:solidFill>
                          <a:srgbClr val="FFFFFF"/>
                        </a:solidFill>
                        <a:effectLst/>
                        <a:latin typeface="Century Schoolbook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67" kern="1400" dirty="0">
                          <a:effectLst/>
                        </a:rPr>
                        <a:t> </a:t>
                      </a:r>
                      <a:endParaRPr lang="ru-RU" sz="1800" kern="1400" dirty="0">
                        <a:solidFill>
                          <a:srgbClr val="FFFFFF"/>
                        </a:solidFill>
                        <a:effectLst/>
                        <a:latin typeface="Century Schoolbook"/>
                      </a:endParaRPr>
                    </a:p>
                  </a:txBody>
                  <a:tcPr marL="36576" marR="36576" marT="36576" marB="36576"/>
                </a:tc>
              </a:tr>
            </a:tbl>
          </a:graphicData>
        </a:graphic>
      </p:graphicFrame>
      <p:sp>
        <p:nvSpPr>
          <p:cNvPr id="5" name="Control 1"/>
          <p:cNvSpPr>
            <a:spLocks noChangeArrowheads="1" noChangeShapeType="1"/>
          </p:cNvSpPr>
          <p:nvPr/>
        </p:nvSpPr>
        <p:spPr bwMode="auto">
          <a:xfrm>
            <a:off x="6118225" y="5834063"/>
            <a:ext cx="4462463" cy="3074987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BF5F9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46" name="Picture 2" descr="\\Петров\фотографии\2013\Поездка в Мезенский район - 28.03.2013\DSC0575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9387" y="4149080"/>
            <a:ext cx="3118536" cy="2492896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6147" name="Picture 3" descr="\\Петров\фотографии\2013\Поездка в Сольвычегодск, Вотчину Деда Мороза - 08.06.2013\DSC0002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444208" y="3806936"/>
            <a:ext cx="2387952" cy="2027128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6148" name="Picture 4" descr="\\Петров\фотографии\2013\Поездка в туристический комплекс Малые Корелы - 28.08-29.08.2013\DSC0138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844886"/>
            <a:ext cx="2448272" cy="1989178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6" name="Облако 5"/>
          <p:cNvSpPr/>
          <p:nvPr/>
        </p:nvSpPr>
        <p:spPr>
          <a:xfrm>
            <a:off x="3962610" y="1268760"/>
            <a:ext cx="4510625" cy="2482406"/>
          </a:xfrm>
          <a:prstGeom prst="cloud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  <a:outerShdw blurRad="63500" dist="12700" dir="5400000" sx="102000" sy="102000" rotWithShape="0">
              <a:srgbClr val="000000">
                <a:alpha val="32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12 мая- </a:t>
            </a:r>
            <a:r>
              <a:rPr lang="ru-RU" b="1" dirty="0" err="1" smtClean="0"/>
              <a:t>Пономарёва</a:t>
            </a:r>
            <a:r>
              <a:rPr lang="ru-RU" b="1" dirty="0" smtClean="0"/>
              <a:t> Вероника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28 мая- </a:t>
            </a:r>
            <a:r>
              <a:rPr lang="ru-RU" b="1" dirty="0" err="1" smtClean="0"/>
              <a:t>Поташева</a:t>
            </a:r>
            <a:r>
              <a:rPr lang="ru-RU" b="1" dirty="0" smtClean="0"/>
              <a:t> Марина</a:t>
            </a:r>
            <a:endParaRPr lang="ru-RU" b="1" dirty="0"/>
          </a:p>
        </p:txBody>
      </p:sp>
      <p:pic>
        <p:nvPicPr>
          <p:cNvPr id="1026" name="Picture 2" descr="C:\Users\RVG-3\AppData\Local\Microsoft\Windows\Temporary Internet Files\Content.IE5\T5MEWN76\MC900326468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948264" y="1412776"/>
            <a:ext cx="1734441" cy="1580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6048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79937" y="129382"/>
            <a:ext cx="173637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i="1" u="sng" dirty="0" smtClean="0">
                <a:solidFill>
                  <a:srgbClr val="FF0000"/>
                </a:solidFill>
              </a:rPr>
              <a:t>Июнь</a:t>
            </a:r>
            <a:endParaRPr lang="ru-RU" sz="3600" b="1" i="1" u="sng" dirty="0">
              <a:solidFill>
                <a:srgbClr val="FF0000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7167921"/>
              </p:ext>
            </p:extLst>
          </p:nvPr>
        </p:nvGraphicFramePr>
        <p:xfrm>
          <a:off x="395536" y="924947"/>
          <a:ext cx="2736304" cy="2664296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389608"/>
                <a:gridCol w="391116"/>
                <a:gridCol w="391116"/>
                <a:gridCol w="391116"/>
                <a:gridCol w="391116"/>
                <a:gridCol w="391116"/>
                <a:gridCol w="391116"/>
              </a:tblGrid>
              <a:tr h="556307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67" kern="1400" cap="all" dirty="0" err="1">
                          <a:effectLst/>
                        </a:rPr>
                        <a:t>пн</a:t>
                      </a:r>
                      <a:endParaRPr lang="ru-RU" sz="1000" b="1" kern="1400" cap="all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67" kern="1400" cap="all" dirty="0" err="1">
                          <a:effectLst/>
                        </a:rPr>
                        <a:t>вт</a:t>
                      </a:r>
                      <a:endParaRPr lang="ru-RU" sz="1000" b="1" kern="1400" cap="all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67" kern="1400" cap="all" dirty="0">
                          <a:effectLst/>
                        </a:rPr>
                        <a:t>ср</a:t>
                      </a:r>
                      <a:endParaRPr lang="ru-RU" sz="1000" b="1" kern="1400" cap="all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67" kern="1400" cap="all">
                          <a:effectLst/>
                        </a:rPr>
                        <a:t>чт</a:t>
                      </a:r>
                      <a:endParaRPr lang="ru-RU" sz="1000" b="1" kern="1400" cap="all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67" kern="1400" cap="all">
                          <a:effectLst/>
                        </a:rPr>
                        <a:t>пт</a:t>
                      </a:r>
                      <a:endParaRPr lang="ru-RU" sz="1000" b="1" kern="1400" cap="all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67" kern="1400" cap="all">
                          <a:effectLst/>
                        </a:rPr>
                        <a:t>сб</a:t>
                      </a:r>
                      <a:endParaRPr lang="ru-RU" sz="1000" b="1" kern="1400" cap="all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67" kern="1400" cap="all">
                          <a:effectLst/>
                        </a:rPr>
                        <a:t>вс</a:t>
                      </a:r>
                      <a:endParaRPr lang="ru-RU" sz="1000" b="1" kern="1400" cap="all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36576" marR="36576" marT="36576" marB="36576"/>
                </a:tc>
              </a:tr>
              <a:tr h="325598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67" kern="1400">
                          <a:effectLst/>
                        </a:rPr>
                        <a:t> </a:t>
                      </a:r>
                      <a:endParaRPr lang="ru-RU" sz="1800" kern="1400">
                        <a:solidFill>
                          <a:srgbClr val="FFFFFF"/>
                        </a:solidFill>
                        <a:effectLst/>
                        <a:latin typeface="Century Schoolbook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67" kern="1400">
                          <a:effectLst/>
                        </a:rPr>
                        <a:t> </a:t>
                      </a:r>
                      <a:endParaRPr lang="ru-RU" sz="1800" kern="1400">
                        <a:solidFill>
                          <a:srgbClr val="FFFFFF"/>
                        </a:solidFill>
                        <a:effectLst/>
                        <a:latin typeface="Century Schoolbook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67" kern="1400" dirty="0">
                          <a:effectLst/>
                        </a:rPr>
                        <a:t> </a:t>
                      </a:r>
                      <a:endParaRPr lang="ru-RU" sz="1800" kern="1400" dirty="0">
                        <a:solidFill>
                          <a:srgbClr val="FFFFFF"/>
                        </a:solidFill>
                        <a:effectLst/>
                        <a:latin typeface="Century Schoolbook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67" kern="1400" dirty="0">
                          <a:effectLst/>
                        </a:rPr>
                        <a:t> </a:t>
                      </a:r>
                      <a:endParaRPr lang="ru-RU" sz="1800" kern="1400" dirty="0">
                        <a:solidFill>
                          <a:srgbClr val="FFFFFF"/>
                        </a:solidFill>
                        <a:effectLst/>
                        <a:latin typeface="Century Schoolbook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67" kern="1400">
                          <a:effectLst/>
                        </a:rPr>
                        <a:t> </a:t>
                      </a:r>
                      <a:endParaRPr lang="ru-RU" sz="1800" kern="1400">
                        <a:solidFill>
                          <a:srgbClr val="FFFFFF"/>
                        </a:solidFill>
                        <a:effectLst/>
                        <a:latin typeface="Century Schoolbook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67" kern="1400">
                          <a:effectLst/>
                        </a:rPr>
                        <a:t> </a:t>
                      </a:r>
                      <a:endParaRPr lang="ru-RU" sz="1800" kern="1400">
                        <a:solidFill>
                          <a:srgbClr val="FFFFFF"/>
                        </a:solidFill>
                        <a:effectLst/>
                        <a:latin typeface="Century Schoolbook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67" kern="1400">
                          <a:effectLst/>
                        </a:rPr>
                        <a:t>1</a:t>
                      </a:r>
                      <a:endParaRPr lang="ru-RU" sz="1800" kern="1400">
                        <a:solidFill>
                          <a:srgbClr val="FFFFFF"/>
                        </a:solidFill>
                        <a:effectLst/>
                        <a:latin typeface="Century Schoolbook"/>
                      </a:endParaRPr>
                    </a:p>
                  </a:txBody>
                  <a:tcPr marL="36576" marR="36576" marT="36576" marB="36576"/>
                </a:tc>
              </a:tr>
              <a:tr h="335957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67" kern="1400">
                          <a:effectLst/>
                        </a:rPr>
                        <a:t>2</a:t>
                      </a:r>
                      <a:endParaRPr lang="ru-RU" sz="1800" kern="1400">
                        <a:solidFill>
                          <a:srgbClr val="FFFFFF"/>
                        </a:solidFill>
                        <a:effectLst/>
                        <a:latin typeface="Century Schoolbook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67" kern="1400">
                          <a:effectLst/>
                        </a:rPr>
                        <a:t>3</a:t>
                      </a:r>
                      <a:endParaRPr lang="ru-RU" sz="1800" kern="1400">
                        <a:solidFill>
                          <a:srgbClr val="FFFFFF"/>
                        </a:solidFill>
                        <a:effectLst/>
                        <a:latin typeface="Century Schoolbook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67" kern="1400">
                          <a:effectLst/>
                        </a:rPr>
                        <a:t>4</a:t>
                      </a:r>
                      <a:endParaRPr lang="ru-RU" sz="1800" kern="1400">
                        <a:solidFill>
                          <a:srgbClr val="FFFFFF"/>
                        </a:solidFill>
                        <a:effectLst/>
                        <a:latin typeface="Century Schoolbook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67" kern="1400">
                          <a:effectLst/>
                        </a:rPr>
                        <a:t>5</a:t>
                      </a:r>
                      <a:endParaRPr lang="ru-RU" sz="1800" kern="1400">
                        <a:solidFill>
                          <a:srgbClr val="FFFFFF"/>
                        </a:solidFill>
                        <a:effectLst/>
                        <a:latin typeface="Century Schoolbook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67" kern="1400">
                          <a:effectLst/>
                        </a:rPr>
                        <a:t>6</a:t>
                      </a:r>
                      <a:endParaRPr lang="ru-RU" sz="1800" kern="1400">
                        <a:solidFill>
                          <a:srgbClr val="FFFFFF"/>
                        </a:solidFill>
                        <a:effectLst/>
                        <a:latin typeface="Century Schoolbook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67" kern="1400">
                          <a:effectLst/>
                        </a:rPr>
                        <a:t>7</a:t>
                      </a:r>
                      <a:endParaRPr lang="ru-RU" sz="1800" kern="1400">
                        <a:solidFill>
                          <a:srgbClr val="FFFFFF"/>
                        </a:solidFill>
                        <a:effectLst/>
                        <a:latin typeface="Century Schoolbook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67" kern="1400">
                          <a:effectLst/>
                        </a:rPr>
                        <a:t>8</a:t>
                      </a:r>
                      <a:endParaRPr lang="ru-RU" sz="1800" kern="1400">
                        <a:solidFill>
                          <a:srgbClr val="FFFFFF"/>
                        </a:solidFill>
                        <a:effectLst/>
                        <a:latin typeface="Century Schoolbook"/>
                      </a:endParaRPr>
                    </a:p>
                  </a:txBody>
                  <a:tcPr marL="36576" marR="36576" marT="36576" marB="36576"/>
                </a:tc>
              </a:tr>
              <a:tr h="373612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67" kern="1400">
                          <a:effectLst/>
                        </a:rPr>
                        <a:t>9</a:t>
                      </a:r>
                      <a:endParaRPr lang="ru-RU" sz="1800" kern="1400">
                        <a:solidFill>
                          <a:srgbClr val="FFFFFF"/>
                        </a:solidFill>
                        <a:effectLst/>
                        <a:latin typeface="Century Schoolbook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67" kern="1400">
                          <a:effectLst/>
                        </a:rPr>
                        <a:t>10</a:t>
                      </a:r>
                      <a:endParaRPr lang="ru-RU" sz="1800" kern="1400">
                        <a:solidFill>
                          <a:srgbClr val="FFFFFF"/>
                        </a:solidFill>
                        <a:effectLst/>
                        <a:latin typeface="Century Schoolbook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67" kern="1400">
                          <a:effectLst/>
                        </a:rPr>
                        <a:t>11</a:t>
                      </a:r>
                      <a:endParaRPr lang="ru-RU" sz="1800" kern="1400">
                        <a:solidFill>
                          <a:srgbClr val="FFFFFF"/>
                        </a:solidFill>
                        <a:effectLst/>
                        <a:latin typeface="Century Schoolbook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67" kern="1400">
                          <a:effectLst/>
                        </a:rPr>
                        <a:t>12</a:t>
                      </a:r>
                      <a:endParaRPr lang="ru-RU" sz="1800" kern="1400">
                        <a:solidFill>
                          <a:srgbClr val="FFFFFF"/>
                        </a:solidFill>
                        <a:effectLst/>
                        <a:latin typeface="Century Schoolbook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67" kern="1400">
                          <a:effectLst/>
                        </a:rPr>
                        <a:t>13</a:t>
                      </a:r>
                      <a:endParaRPr lang="ru-RU" sz="1800" kern="1400">
                        <a:solidFill>
                          <a:srgbClr val="FFFFFF"/>
                        </a:solidFill>
                        <a:effectLst/>
                        <a:latin typeface="Century Schoolbook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67" kern="1400" dirty="0">
                          <a:effectLst/>
                        </a:rPr>
                        <a:t>14</a:t>
                      </a:r>
                      <a:endParaRPr lang="ru-RU" sz="1800" kern="1400" dirty="0">
                        <a:solidFill>
                          <a:srgbClr val="FFFFFF"/>
                        </a:solidFill>
                        <a:effectLst/>
                        <a:latin typeface="Century Schoolbook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67" kern="1400" dirty="0">
                          <a:effectLst/>
                        </a:rPr>
                        <a:t>15</a:t>
                      </a:r>
                      <a:endParaRPr lang="ru-RU" sz="1800" kern="1400" dirty="0">
                        <a:solidFill>
                          <a:srgbClr val="FFFFFF"/>
                        </a:solidFill>
                        <a:effectLst/>
                        <a:latin typeface="Century Schoolbook"/>
                      </a:endParaRPr>
                    </a:p>
                  </a:txBody>
                  <a:tcPr marL="36576" marR="36576" marT="36576" marB="36576"/>
                </a:tc>
              </a:tr>
              <a:tr h="373612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67" kern="1400">
                          <a:effectLst/>
                        </a:rPr>
                        <a:t>16</a:t>
                      </a:r>
                      <a:endParaRPr lang="ru-RU" sz="1800" kern="1400">
                        <a:solidFill>
                          <a:srgbClr val="FFFFFF"/>
                        </a:solidFill>
                        <a:effectLst/>
                        <a:latin typeface="Century Schoolbook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67" kern="1400">
                          <a:effectLst/>
                        </a:rPr>
                        <a:t>17</a:t>
                      </a:r>
                      <a:endParaRPr lang="ru-RU" sz="1800" kern="1400">
                        <a:solidFill>
                          <a:srgbClr val="FFFFFF"/>
                        </a:solidFill>
                        <a:effectLst/>
                        <a:latin typeface="Century Schoolbook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67" kern="1400">
                          <a:effectLst/>
                        </a:rPr>
                        <a:t>18</a:t>
                      </a:r>
                      <a:endParaRPr lang="ru-RU" sz="1800" kern="1400">
                        <a:solidFill>
                          <a:srgbClr val="FFFFFF"/>
                        </a:solidFill>
                        <a:effectLst/>
                        <a:latin typeface="Century Schoolbook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67" kern="1400">
                          <a:effectLst/>
                        </a:rPr>
                        <a:t>19</a:t>
                      </a:r>
                      <a:endParaRPr lang="ru-RU" sz="1800" kern="1400">
                        <a:solidFill>
                          <a:srgbClr val="FFFFFF"/>
                        </a:solidFill>
                        <a:effectLst/>
                        <a:latin typeface="Century Schoolbook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67" kern="1400">
                          <a:effectLst/>
                        </a:rPr>
                        <a:t>20</a:t>
                      </a:r>
                      <a:endParaRPr lang="ru-RU" sz="1800" kern="1400">
                        <a:solidFill>
                          <a:srgbClr val="FFFFFF"/>
                        </a:solidFill>
                        <a:effectLst/>
                        <a:latin typeface="Century Schoolbook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67" kern="1400">
                          <a:effectLst/>
                        </a:rPr>
                        <a:t>21</a:t>
                      </a:r>
                      <a:endParaRPr lang="ru-RU" sz="1800" kern="1400">
                        <a:solidFill>
                          <a:srgbClr val="FFFFFF"/>
                        </a:solidFill>
                        <a:effectLst/>
                        <a:latin typeface="Century Schoolbook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67" kern="1400">
                          <a:effectLst/>
                        </a:rPr>
                        <a:t>22</a:t>
                      </a:r>
                      <a:endParaRPr lang="ru-RU" sz="1800" kern="1400">
                        <a:solidFill>
                          <a:srgbClr val="FFFFFF"/>
                        </a:solidFill>
                        <a:effectLst/>
                        <a:latin typeface="Century Schoolbook"/>
                      </a:endParaRPr>
                    </a:p>
                  </a:txBody>
                  <a:tcPr marL="36576" marR="36576" marT="36576" marB="36576"/>
                </a:tc>
              </a:tr>
              <a:tr h="373612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67" kern="1400">
                          <a:effectLst/>
                        </a:rPr>
                        <a:t>23</a:t>
                      </a:r>
                      <a:endParaRPr lang="ru-RU" sz="1800" kern="1400">
                        <a:solidFill>
                          <a:srgbClr val="FFFFFF"/>
                        </a:solidFill>
                        <a:effectLst/>
                        <a:latin typeface="Century Schoolbook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67" kern="1400">
                          <a:effectLst/>
                        </a:rPr>
                        <a:t>24</a:t>
                      </a:r>
                      <a:endParaRPr lang="ru-RU" sz="1800" kern="1400">
                        <a:solidFill>
                          <a:srgbClr val="FFFFFF"/>
                        </a:solidFill>
                        <a:effectLst/>
                        <a:latin typeface="Century Schoolbook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67" kern="1400">
                          <a:effectLst/>
                        </a:rPr>
                        <a:t>25</a:t>
                      </a:r>
                      <a:endParaRPr lang="ru-RU" sz="1800" kern="1400">
                        <a:solidFill>
                          <a:srgbClr val="FFFFFF"/>
                        </a:solidFill>
                        <a:effectLst/>
                        <a:latin typeface="Century Schoolbook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67" kern="1400">
                          <a:effectLst/>
                        </a:rPr>
                        <a:t>26</a:t>
                      </a:r>
                      <a:endParaRPr lang="ru-RU" sz="1800" kern="1400">
                        <a:solidFill>
                          <a:srgbClr val="FFFFFF"/>
                        </a:solidFill>
                        <a:effectLst/>
                        <a:latin typeface="Century Schoolbook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67" kern="1400">
                          <a:effectLst/>
                        </a:rPr>
                        <a:t>27</a:t>
                      </a:r>
                      <a:endParaRPr lang="ru-RU" sz="1800" kern="1400">
                        <a:solidFill>
                          <a:srgbClr val="FFFFFF"/>
                        </a:solidFill>
                        <a:effectLst/>
                        <a:latin typeface="Century Schoolbook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67" kern="1400">
                          <a:effectLst/>
                        </a:rPr>
                        <a:t>28</a:t>
                      </a:r>
                      <a:endParaRPr lang="ru-RU" sz="1800" kern="1400">
                        <a:solidFill>
                          <a:srgbClr val="FFFFFF"/>
                        </a:solidFill>
                        <a:effectLst/>
                        <a:latin typeface="Century Schoolbook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67" kern="1400">
                          <a:effectLst/>
                        </a:rPr>
                        <a:t>29</a:t>
                      </a:r>
                      <a:endParaRPr lang="ru-RU" sz="1800" kern="1400">
                        <a:solidFill>
                          <a:srgbClr val="FFFFFF"/>
                        </a:solidFill>
                        <a:effectLst/>
                        <a:latin typeface="Century Schoolbook"/>
                      </a:endParaRPr>
                    </a:p>
                  </a:txBody>
                  <a:tcPr marL="36576" marR="36576" marT="36576" marB="36576"/>
                </a:tc>
              </a:tr>
              <a:tr h="325598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67" kern="1400">
                          <a:effectLst/>
                        </a:rPr>
                        <a:t>30</a:t>
                      </a:r>
                      <a:endParaRPr lang="ru-RU" sz="1800" kern="1400">
                        <a:solidFill>
                          <a:srgbClr val="FFFFFF"/>
                        </a:solidFill>
                        <a:effectLst/>
                        <a:latin typeface="Century Schoolbook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67" kern="1400">
                          <a:effectLst/>
                        </a:rPr>
                        <a:t> </a:t>
                      </a:r>
                      <a:endParaRPr lang="ru-RU" sz="1800" kern="1400">
                        <a:solidFill>
                          <a:srgbClr val="FFFFFF"/>
                        </a:solidFill>
                        <a:effectLst/>
                        <a:latin typeface="Century Schoolbook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67" kern="1400">
                          <a:effectLst/>
                        </a:rPr>
                        <a:t> </a:t>
                      </a:r>
                      <a:endParaRPr lang="ru-RU" sz="1800" kern="1400">
                        <a:solidFill>
                          <a:srgbClr val="FFFFFF"/>
                        </a:solidFill>
                        <a:effectLst/>
                        <a:latin typeface="Century Schoolbook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67" kern="1400" dirty="0">
                          <a:effectLst/>
                        </a:rPr>
                        <a:t> </a:t>
                      </a:r>
                      <a:endParaRPr lang="ru-RU" sz="1800" kern="1400" dirty="0">
                        <a:solidFill>
                          <a:srgbClr val="FFFFFF"/>
                        </a:solidFill>
                        <a:effectLst/>
                        <a:latin typeface="Century Schoolbook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67" kern="1400">
                          <a:effectLst/>
                        </a:rPr>
                        <a:t> </a:t>
                      </a:r>
                      <a:endParaRPr lang="ru-RU" sz="1800" kern="1400">
                        <a:solidFill>
                          <a:srgbClr val="FFFFFF"/>
                        </a:solidFill>
                        <a:effectLst/>
                        <a:latin typeface="Century Schoolbook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67" kern="1400">
                          <a:effectLst/>
                        </a:rPr>
                        <a:t> </a:t>
                      </a:r>
                      <a:endParaRPr lang="ru-RU" sz="1800" kern="1400">
                        <a:solidFill>
                          <a:srgbClr val="FFFFFF"/>
                        </a:solidFill>
                        <a:effectLst/>
                        <a:latin typeface="Century Schoolbook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67" kern="1400" dirty="0">
                          <a:effectLst/>
                        </a:rPr>
                        <a:t> </a:t>
                      </a:r>
                      <a:endParaRPr lang="ru-RU" sz="1800" kern="1400" dirty="0">
                        <a:solidFill>
                          <a:srgbClr val="FFFFFF"/>
                        </a:solidFill>
                        <a:effectLst/>
                        <a:latin typeface="Century Schoolbook"/>
                      </a:endParaRPr>
                    </a:p>
                  </a:txBody>
                  <a:tcPr marL="36576" marR="36576" marT="36576" marB="36576"/>
                </a:tc>
              </a:tr>
            </a:tbl>
          </a:graphicData>
        </a:graphic>
      </p:graphicFrame>
      <p:sp>
        <p:nvSpPr>
          <p:cNvPr id="5" name="Control 1"/>
          <p:cNvSpPr>
            <a:spLocks noChangeArrowheads="1" noChangeShapeType="1"/>
          </p:cNvSpPr>
          <p:nvPr/>
        </p:nvSpPr>
        <p:spPr bwMode="auto">
          <a:xfrm>
            <a:off x="6118225" y="5816600"/>
            <a:ext cx="4462463" cy="3074988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BEEC9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70" name="Picture 2" descr="\\Петров\фотографии\2013\Поездка на стадион Труд - массовое катание\DSC0985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5682" y="4077072"/>
            <a:ext cx="3096344" cy="2492896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7171" name="Picture 3" descr="\\Петров\фотографии\2013\Поездка на стадион Труд - хоккей - Водник - Динамо М\DSC0014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203433" y="3501009"/>
            <a:ext cx="2729784" cy="2148548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7172" name="Picture 4" descr="\\Петров\фотографии\2013\Соревнования - Легкоатлетический кросс - 27.09.2013\DSC0157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861048"/>
            <a:ext cx="2016224" cy="2160240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7" name="Облако 6"/>
          <p:cNvSpPr/>
          <p:nvPr/>
        </p:nvSpPr>
        <p:spPr>
          <a:xfrm>
            <a:off x="3635896" y="1052736"/>
            <a:ext cx="4635308" cy="2088232"/>
          </a:xfrm>
          <a:prstGeom prst="cloud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  <a:outerShdw blurRad="63500" dist="12700" dir="5400000" sx="102000" sy="102000" rotWithShape="0">
              <a:srgbClr val="000000">
                <a:alpha val="32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5 июня- </a:t>
            </a:r>
            <a:r>
              <a:rPr lang="ru-RU" b="1" dirty="0" smtClean="0">
                <a:solidFill>
                  <a:schemeClr val="bg1"/>
                </a:solidFill>
              </a:rPr>
              <a:t>Фрунзе Катя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24 июня- </a:t>
            </a:r>
            <a:r>
              <a:rPr lang="ru-RU" b="1" dirty="0" smtClean="0">
                <a:solidFill>
                  <a:schemeClr val="bg1"/>
                </a:solidFill>
              </a:rPr>
              <a:t>Зыкова Маша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2053" name="Picture 5" descr="C:\Users\RVG-3\AppData\Local\Microsoft\Windows\Temporary Internet Files\Content.IE5\GXVIB4PE\MC900088476[2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23306">
            <a:off x="6900555" y="1046621"/>
            <a:ext cx="1728192" cy="1479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5458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563888" y="0"/>
            <a:ext cx="170271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i="1" u="sng" dirty="0" smtClean="0">
                <a:solidFill>
                  <a:schemeClr val="tx2">
                    <a:lumMod val="75000"/>
                  </a:schemeClr>
                </a:solidFill>
              </a:rPr>
              <a:t>Июль</a:t>
            </a:r>
            <a:endParaRPr lang="ru-RU" sz="4400" b="1" i="1" u="sng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0994703"/>
              </p:ext>
            </p:extLst>
          </p:nvPr>
        </p:nvGraphicFramePr>
        <p:xfrm>
          <a:off x="323527" y="908720"/>
          <a:ext cx="2736305" cy="2592288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389609"/>
                <a:gridCol w="391116"/>
                <a:gridCol w="391116"/>
                <a:gridCol w="391116"/>
                <a:gridCol w="391116"/>
                <a:gridCol w="391116"/>
                <a:gridCol w="391116"/>
              </a:tblGrid>
              <a:tr h="600011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67" kern="1400" cap="all" dirty="0" err="1">
                          <a:effectLst/>
                        </a:rPr>
                        <a:t>пн</a:t>
                      </a:r>
                      <a:endParaRPr lang="ru-RU" sz="1000" b="1" kern="1400" cap="all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67" kern="1400" cap="all">
                          <a:effectLst/>
                        </a:rPr>
                        <a:t>вт</a:t>
                      </a:r>
                      <a:endParaRPr lang="ru-RU" sz="1000" b="1" kern="1400" cap="all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67" kern="1400" cap="all">
                          <a:effectLst/>
                        </a:rPr>
                        <a:t>ср</a:t>
                      </a:r>
                      <a:endParaRPr lang="ru-RU" sz="1000" b="1" kern="1400" cap="all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67" kern="1400" cap="all">
                          <a:effectLst/>
                        </a:rPr>
                        <a:t>чт</a:t>
                      </a:r>
                      <a:endParaRPr lang="ru-RU" sz="1000" b="1" kern="1400" cap="all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67" kern="1400" cap="all" dirty="0" err="1">
                          <a:effectLst/>
                        </a:rPr>
                        <a:t>пт</a:t>
                      </a:r>
                      <a:endParaRPr lang="ru-RU" sz="1000" b="1" kern="1400" cap="all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67" kern="1400" cap="all">
                          <a:effectLst/>
                        </a:rPr>
                        <a:t>сб</a:t>
                      </a:r>
                      <a:endParaRPr lang="ru-RU" sz="1000" b="1" kern="1400" cap="all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67" kern="1400" cap="all">
                          <a:effectLst/>
                        </a:rPr>
                        <a:t>вс</a:t>
                      </a:r>
                      <a:endParaRPr lang="ru-RU" sz="1000" b="1" kern="1400" cap="all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36576" marR="36576" marT="36576" marB="36576"/>
                </a:tc>
              </a:tr>
              <a:tr h="380425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67" kern="1400">
                          <a:effectLst/>
                        </a:rPr>
                        <a:t> </a:t>
                      </a:r>
                      <a:endParaRPr lang="ru-RU" sz="1800" kern="1400">
                        <a:solidFill>
                          <a:srgbClr val="FFFFFF"/>
                        </a:solidFill>
                        <a:effectLst/>
                        <a:latin typeface="Century Schoolbook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67" kern="1400">
                          <a:effectLst/>
                        </a:rPr>
                        <a:t>1</a:t>
                      </a:r>
                      <a:endParaRPr lang="ru-RU" sz="1800" kern="1400">
                        <a:solidFill>
                          <a:srgbClr val="FFFFFF"/>
                        </a:solidFill>
                        <a:effectLst/>
                        <a:latin typeface="Century Schoolbook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67" kern="1400" dirty="0">
                          <a:effectLst/>
                        </a:rPr>
                        <a:t>2</a:t>
                      </a:r>
                      <a:endParaRPr lang="ru-RU" sz="1800" kern="1400" dirty="0">
                        <a:solidFill>
                          <a:srgbClr val="FFFFFF"/>
                        </a:solidFill>
                        <a:effectLst/>
                        <a:latin typeface="Century Schoolbook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67" kern="1400" dirty="0">
                          <a:effectLst/>
                        </a:rPr>
                        <a:t>3</a:t>
                      </a:r>
                      <a:endParaRPr lang="ru-RU" sz="1800" kern="1400" dirty="0">
                        <a:solidFill>
                          <a:srgbClr val="FFFFFF"/>
                        </a:solidFill>
                        <a:effectLst/>
                        <a:latin typeface="Century Schoolbook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67" kern="1400" dirty="0">
                          <a:effectLst/>
                        </a:rPr>
                        <a:t>4</a:t>
                      </a:r>
                      <a:endParaRPr lang="ru-RU" sz="1800" kern="1400" dirty="0">
                        <a:solidFill>
                          <a:srgbClr val="FFFFFF"/>
                        </a:solidFill>
                        <a:effectLst/>
                        <a:latin typeface="Century Schoolbook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67" kern="1400">
                          <a:effectLst/>
                        </a:rPr>
                        <a:t>5</a:t>
                      </a:r>
                      <a:endParaRPr lang="ru-RU" sz="1800" kern="1400">
                        <a:solidFill>
                          <a:srgbClr val="FFFFFF"/>
                        </a:solidFill>
                        <a:effectLst/>
                        <a:latin typeface="Century Schoolbook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67" kern="1400">
                          <a:effectLst/>
                        </a:rPr>
                        <a:t>6</a:t>
                      </a:r>
                      <a:endParaRPr lang="ru-RU" sz="1800" kern="1400">
                        <a:solidFill>
                          <a:srgbClr val="FFFFFF"/>
                        </a:solidFill>
                        <a:effectLst/>
                        <a:latin typeface="Century Schoolbook"/>
                      </a:endParaRPr>
                    </a:p>
                  </a:txBody>
                  <a:tcPr marL="36576" marR="36576" marT="36576" marB="36576"/>
                </a:tc>
              </a:tr>
              <a:tr h="402963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67" kern="1400">
                          <a:effectLst/>
                        </a:rPr>
                        <a:t>7</a:t>
                      </a:r>
                      <a:endParaRPr lang="ru-RU" sz="1800" kern="1400">
                        <a:solidFill>
                          <a:srgbClr val="FFFFFF"/>
                        </a:solidFill>
                        <a:effectLst/>
                        <a:latin typeface="Century Schoolbook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67" kern="1400">
                          <a:effectLst/>
                        </a:rPr>
                        <a:t>8</a:t>
                      </a:r>
                      <a:endParaRPr lang="ru-RU" sz="1800" kern="1400">
                        <a:solidFill>
                          <a:srgbClr val="FFFFFF"/>
                        </a:solidFill>
                        <a:effectLst/>
                        <a:latin typeface="Century Schoolbook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67" kern="1400" dirty="0">
                          <a:effectLst/>
                        </a:rPr>
                        <a:t>9</a:t>
                      </a:r>
                      <a:endParaRPr lang="ru-RU" sz="1800" kern="1400" dirty="0">
                        <a:solidFill>
                          <a:srgbClr val="FFFFFF"/>
                        </a:solidFill>
                        <a:effectLst/>
                        <a:latin typeface="Century Schoolbook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67" kern="1400">
                          <a:effectLst/>
                        </a:rPr>
                        <a:t>10</a:t>
                      </a:r>
                      <a:endParaRPr lang="ru-RU" sz="1800" kern="1400">
                        <a:solidFill>
                          <a:srgbClr val="FFFFFF"/>
                        </a:solidFill>
                        <a:effectLst/>
                        <a:latin typeface="Century Schoolbook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67" kern="1400" dirty="0">
                          <a:effectLst/>
                        </a:rPr>
                        <a:t>11</a:t>
                      </a:r>
                      <a:endParaRPr lang="ru-RU" sz="1800" kern="1400" dirty="0">
                        <a:solidFill>
                          <a:srgbClr val="FFFFFF"/>
                        </a:solidFill>
                        <a:effectLst/>
                        <a:latin typeface="Century Schoolbook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67" kern="1400" dirty="0">
                          <a:effectLst/>
                        </a:rPr>
                        <a:t>12</a:t>
                      </a:r>
                      <a:endParaRPr lang="ru-RU" sz="1800" kern="1400" dirty="0">
                        <a:solidFill>
                          <a:srgbClr val="FFFFFF"/>
                        </a:solidFill>
                        <a:effectLst/>
                        <a:latin typeface="Century Schoolbook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67" kern="1400">
                          <a:effectLst/>
                        </a:rPr>
                        <a:t>13</a:t>
                      </a:r>
                      <a:endParaRPr lang="ru-RU" sz="1800" kern="1400">
                        <a:solidFill>
                          <a:srgbClr val="FFFFFF"/>
                        </a:solidFill>
                        <a:effectLst/>
                        <a:latin typeface="Century Schoolbook"/>
                      </a:endParaRPr>
                    </a:p>
                  </a:txBody>
                  <a:tcPr marL="36576" marR="36576" marT="36576" marB="36576"/>
                </a:tc>
              </a:tr>
              <a:tr h="402963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67" kern="1400">
                          <a:effectLst/>
                        </a:rPr>
                        <a:t>14</a:t>
                      </a:r>
                      <a:endParaRPr lang="ru-RU" sz="1800" kern="1400">
                        <a:solidFill>
                          <a:srgbClr val="FFFFFF"/>
                        </a:solidFill>
                        <a:effectLst/>
                        <a:latin typeface="Century Schoolbook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67" kern="1400" dirty="0">
                          <a:effectLst/>
                        </a:rPr>
                        <a:t>15</a:t>
                      </a:r>
                      <a:endParaRPr lang="ru-RU" sz="1800" kern="1400" dirty="0">
                        <a:solidFill>
                          <a:srgbClr val="FFFFFF"/>
                        </a:solidFill>
                        <a:effectLst/>
                        <a:latin typeface="Century Schoolbook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67" kern="1400">
                          <a:effectLst/>
                        </a:rPr>
                        <a:t>16</a:t>
                      </a:r>
                      <a:endParaRPr lang="ru-RU" sz="1800" kern="1400">
                        <a:solidFill>
                          <a:srgbClr val="FFFFFF"/>
                        </a:solidFill>
                        <a:effectLst/>
                        <a:latin typeface="Century Schoolbook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67" kern="1400">
                          <a:effectLst/>
                        </a:rPr>
                        <a:t>17</a:t>
                      </a:r>
                      <a:endParaRPr lang="ru-RU" sz="1800" kern="1400">
                        <a:solidFill>
                          <a:srgbClr val="FFFFFF"/>
                        </a:solidFill>
                        <a:effectLst/>
                        <a:latin typeface="Century Schoolbook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67" kern="1400">
                          <a:effectLst/>
                        </a:rPr>
                        <a:t>18</a:t>
                      </a:r>
                      <a:endParaRPr lang="ru-RU" sz="1800" kern="1400">
                        <a:solidFill>
                          <a:srgbClr val="FFFFFF"/>
                        </a:solidFill>
                        <a:effectLst/>
                        <a:latin typeface="Century Schoolbook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67" kern="1400">
                          <a:effectLst/>
                        </a:rPr>
                        <a:t>19</a:t>
                      </a:r>
                      <a:endParaRPr lang="ru-RU" sz="1800" kern="1400">
                        <a:solidFill>
                          <a:srgbClr val="FFFFFF"/>
                        </a:solidFill>
                        <a:effectLst/>
                        <a:latin typeface="Century Schoolbook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67" kern="1400">
                          <a:effectLst/>
                        </a:rPr>
                        <a:t>20</a:t>
                      </a:r>
                      <a:endParaRPr lang="ru-RU" sz="1800" kern="1400">
                        <a:solidFill>
                          <a:srgbClr val="FFFFFF"/>
                        </a:solidFill>
                        <a:effectLst/>
                        <a:latin typeface="Century Schoolbook"/>
                      </a:endParaRPr>
                    </a:p>
                  </a:txBody>
                  <a:tcPr marL="36576" marR="36576" marT="36576" marB="36576"/>
                </a:tc>
              </a:tr>
              <a:tr h="402963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67" kern="1400">
                          <a:effectLst/>
                        </a:rPr>
                        <a:t>21</a:t>
                      </a:r>
                      <a:endParaRPr lang="ru-RU" sz="1800" kern="1400">
                        <a:solidFill>
                          <a:srgbClr val="FFFFFF"/>
                        </a:solidFill>
                        <a:effectLst/>
                        <a:latin typeface="Century Schoolbook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67" kern="1400">
                          <a:effectLst/>
                        </a:rPr>
                        <a:t>22</a:t>
                      </a:r>
                      <a:endParaRPr lang="ru-RU" sz="1800" kern="1400">
                        <a:solidFill>
                          <a:srgbClr val="FFFFFF"/>
                        </a:solidFill>
                        <a:effectLst/>
                        <a:latin typeface="Century Schoolbook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67" kern="1400">
                          <a:effectLst/>
                        </a:rPr>
                        <a:t>23</a:t>
                      </a:r>
                      <a:endParaRPr lang="ru-RU" sz="1800" kern="1400">
                        <a:solidFill>
                          <a:srgbClr val="FFFFFF"/>
                        </a:solidFill>
                        <a:effectLst/>
                        <a:latin typeface="Century Schoolbook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67" kern="1400">
                          <a:effectLst/>
                        </a:rPr>
                        <a:t>24</a:t>
                      </a:r>
                      <a:endParaRPr lang="ru-RU" sz="1800" kern="1400">
                        <a:solidFill>
                          <a:srgbClr val="FFFFFF"/>
                        </a:solidFill>
                        <a:effectLst/>
                        <a:latin typeface="Century Schoolbook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67" kern="1400">
                          <a:effectLst/>
                        </a:rPr>
                        <a:t>25</a:t>
                      </a:r>
                      <a:endParaRPr lang="ru-RU" sz="1800" kern="1400">
                        <a:solidFill>
                          <a:srgbClr val="FFFFFF"/>
                        </a:solidFill>
                        <a:effectLst/>
                        <a:latin typeface="Century Schoolbook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67" kern="1400">
                          <a:effectLst/>
                        </a:rPr>
                        <a:t>26</a:t>
                      </a:r>
                      <a:endParaRPr lang="ru-RU" sz="1800" kern="1400">
                        <a:solidFill>
                          <a:srgbClr val="FFFFFF"/>
                        </a:solidFill>
                        <a:effectLst/>
                        <a:latin typeface="Century Schoolbook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67" kern="1400">
                          <a:effectLst/>
                        </a:rPr>
                        <a:t>27</a:t>
                      </a:r>
                      <a:endParaRPr lang="ru-RU" sz="1800" kern="1400">
                        <a:solidFill>
                          <a:srgbClr val="FFFFFF"/>
                        </a:solidFill>
                        <a:effectLst/>
                        <a:latin typeface="Century Schoolbook"/>
                      </a:endParaRPr>
                    </a:p>
                  </a:txBody>
                  <a:tcPr marL="36576" marR="36576" marT="36576" marB="36576"/>
                </a:tc>
              </a:tr>
              <a:tr h="402963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67" kern="1400">
                          <a:effectLst/>
                        </a:rPr>
                        <a:t>28</a:t>
                      </a:r>
                      <a:endParaRPr lang="ru-RU" sz="1800" kern="1400">
                        <a:solidFill>
                          <a:srgbClr val="FFFFFF"/>
                        </a:solidFill>
                        <a:effectLst/>
                        <a:latin typeface="Century Schoolbook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67" kern="1400">
                          <a:effectLst/>
                        </a:rPr>
                        <a:t>29</a:t>
                      </a:r>
                      <a:endParaRPr lang="ru-RU" sz="1800" kern="1400">
                        <a:solidFill>
                          <a:srgbClr val="FFFFFF"/>
                        </a:solidFill>
                        <a:effectLst/>
                        <a:latin typeface="Century Schoolbook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67" kern="1400">
                          <a:effectLst/>
                        </a:rPr>
                        <a:t>30</a:t>
                      </a:r>
                      <a:endParaRPr lang="ru-RU" sz="1800" kern="1400">
                        <a:solidFill>
                          <a:srgbClr val="FFFFFF"/>
                        </a:solidFill>
                        <a:effectLst/>
                        <a:latin typeface="Century Schoolbook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67" kern="1400">
                          <a:effectLst/>
                        </a:rPr>
                        <a:t>31</a:t>
                      </a:r>
                      <a:endParaRPr lang="ru-RU" sz="1800" kern="1400">
                        <a:solidFill>
                          <a:srgbClr val="FFFFFF"/>
                        </a:solidFill>
                        <a:effectLst/>
                        <a:latin typeface="Century Schoolbook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67" kern="1400">
                          <a:effectLst/>
                        </a:rPr>
                        <a:t> </a:t>
                      </a:r>
                      <a:endParaRPr lang="ru-RU" sz="1800" kern="1400">
                        <a:solidFill>
                          <a:srgbClr val="FFFFFF"/>
                        </a:solidFill>
                        <a:effectLst/>
                        <a:latin typeface="Century Schoolbook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67" kern="1400">
                          <a:effectLst/>
                        </a:rPr>
                        <a:t> </a:t>
                      </a:r>
                      <a:endParaRPr lang="ru-RU" sz="1800" kern="1400">
                        <a:solidFill>
                          <a:srgbClr val="FFFFFF"/>
                        </a:solidFill>
                        <a:effectLst/>
                        <a:latin typeface="Century Schoolbook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67" kern="1400" dirty="0">
                          <a:effectLst/>
                        </a:rPr>
                        <a:t> </a:t>
                      </a:r>
                      <a:endParaRPr lang="ru-RU" sz="1800" kern="1400" dirty="0">
                        <a:solidFill>
                          <a:srgbClr val="FFFFFF"/>
                        </a:solidFill>
                        <a:effectLst/>
                        <a:latin typeface="Century Schoolbook"/>
                      </a:endParaRPr>
                    </a:p>
                  </a:txBody>
                  <a:tcPr marL="36576" marR="36576" marT="36576" marB="36576"/>
                </a:tc>
              </a:tr>
            </a:tbl>
          </a:graphicData>
        </a:graphic>
      </p:graphicFrame>
      <p:sp>
        <p:nvSpPr>
          <p:cNvPr id="4" name="Control 1"/>
          <p:cNvSpPr>
            <a:spLocks noChangeArrowheads="1" noChangeShapeType="1"/>
          </p:cNvSpPr>
          <p:nvPr/>
        </p:nvSpPr>
        <p:spPr bwMode="auto">
          <a:xfrm>
            <a:off x="6118225" y="5834063"/>
            <a:ext cx="4462463" cy="3074987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9E5D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194" name="Picture 2" descr="\\Петров\фотографии\2013\Туристический поход в поселок Ширшинский - 25.05.2013\100_597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7904" y="4218335"/>
            <a:ext cx="2990279" cy="2450838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8195" name="Picture 3" descr="\\Петров\фотографии\2013\Соревнования-Велопоход -29.09.2013\DSC0160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444208" y="3878275"/>
            <a:ext cx="2448272" cy="2001794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8196" name="Picture 4" descr="\\Петров\фотографии\2013\Масленница - 17.03.2013\DSC0548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717032"/>
            <a:ext cx="2545769" cy="1872208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7" name="Облако 6"/>
          <p:cNvSpPr/>
          <p:nvPr/>
        </p:nvSpPr>
        <p:spPr>
          <a:xfrm>
            <a:off x="3491880" y="801120"/>
            <a:ext cx="5112568" cy="3084635"/>
          </a:xfrm>
          <a:prstGeom prst="cloud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114300" dist="114300" dir="5400000" rotWithShape="0">
              <a:srgbClr val="000000">
                <a:alpha val="70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b="1" dirty="0" smtClean="0">
                <a:ln w="50800"/>
                <a:solidFill>
                  <a:srgbClr val="FF0000"/>
                </a:solidFill>
              </a:rPr>
              <a:t>8 июля- </a:t>
            </a:r>
            <a:r>
              <a:rPr lang="ru-RU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Хорунжей</a:t>
            </a: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Катя</a:t>
            </a:r>
          </a:p>
          <a:p>
            <a:pPr algn="ctr"/>
            <a:r>
              <a:rPr lang="ru-RU" b="1" dirty="0" smtClean="0">
                <a:ln w="50800"/>
                <a:solidFill>
                  <a:srgbClr val="FF0000"/>
                </a:solidFill>
              </a:rPr>
              <a:t>11 июля- </a:t>
            </a:r>
            <a:r>
              <a:rPr lang="ru-RU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Мычелкин</a:t>
            </a: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Игорь</a:t>
            </a:r>
          </a:p>
          <a:p>
            <a:pPr algn="ctr"/>
            <a:r>
              <a:rPr lang="ru-RU" b="1" dirty="0" smtClean="0">
                <a:ln w="50800"/>
                <a:solidFill>
                  <a:srgbClr val="FF0000"/>
                </a:solidFill>
              </a:rPr>
              <a:t>13 июля- </a:t>
            </a: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Босенко Алёна</a:t>
            </a:r>
          </a:p>
          <a:p>
            <a:pPr algn="ctr"/>
            <a:r>
              <a:rPr lang="ru-RU" b="1" dirty="0" smtClean="0">
                <a:ln w="50800"/>
                <a:solidFill>
                  <a:srgbClr val="FF0000"/>
                </a:solidFill>
              </a:rPr>
              <a:t>22 июля- </a:t>
            </a:r>
            <a:r>
              <a:rPr lang="ru-RU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Поташев</a:t>
            </a: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Серёжа</a:t>
            </a:r>
          </a:p>
          <a:p>
            <a:pPr algn="ctr"/>
            <a:r>
              <a:rPr lang="ru-RU" b="1" dirty="0" smtClean="0">
                <a:ln w="50800"/>
                <a:solidFill>
                  <a:srgbClr val="FF0000"/>
                </a:solidFill>
              </a:rPr>
              <a:t>23 июля-</a:t>
            </a:r>
          </a:p>
          <a:p>
            <a:pPr algn="ctr"/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Козлова  </a:t>
            </a:r>
            <a:r>
              <a:rPr lang="ru-RU" b="1" dirty="0">
                <a:ln w="50800"/>
                <a:solidFill>
                  <a:schemeClr val="bg1">
                    <a:shade val="50000"/>
                  </a:schemeClr>
                </a:solidFill>
              </a:rPr>
              <a:t>Р</a:t>
            </a: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ената</a:t>
            </a:r>
          </a:p>
          <a:p>
            <a:pPr algn="ctr"/>
            <a:endParaRPr lang="ru-RU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pic>
        <p:nvPicPr>
          <p:cNvPr id="3074" name="Picture 2" descr="C:\Users\RVG-3\AppData\Local\Microsoft\Windows\Temporary Internet Files\Content.IE5\T5MEWN76\MC900088500[2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236296" y="854763"/>
            <a:ext cx="1728192" cy="1795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717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91987" y="72967"/>
            <a:ext cx="226857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800" b="1" i="1" u="sng" dirty="0" smtClean="0">
                <a:solidFill>
                  <a:srgbClr val="00B0F0"/>
                </a:solidFill>
              </a:rPr>
              <a:t>Август</a:t>
            </a:r>
            <a:endParaRPr lang="ru-RU" sz="4800" b="1" i="1" u="sng" dirty="0">
              <a:solidFill>
                <a:srgbClr val="00B0F0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5675142"/>
              </p:ext>
            </p:extLst>
          </p:nvPr>
        </p:nvGraphicFramePr>
        <p:xfrm>
          <a:off x="323527" y="1052738"/>
          <a:ext cx="2799382" cy="2664294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398590"/>
                <a:gridCol w="400132"/>
                <a:gridCol w="400132"/>
                <a:gridCol w="400132"/>
                <a:gridCol w="400132"/>
                <a:gridCol w="400132"/>
                <a:gridCol w="400132"/>
              </a:tblGrid>
              <a:tr h="616678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67" kern="1400" cap="all" dirty="0" err="1">
                          <a:effectLst/>
                        </a:rPr>
                        <a:t>пн</a:t>
                      </a:r>
                      <a:endParaRPr lang="ru-RU" sz="1000" b="1" kern="1400" cap="all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67" kern="1400" cap="all">
                          <a:effectLst/>
                        </a:rPr>
                        <a:t>вт</a:t>
                      </a:r>
                      <a:endParaRPr lang="ru-RU" sz="1000" b="1" kern="1400" cap="all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67" kern="1400" cap="all">
                          <a:effectLst/>
                        </a:rPr>
                        <a:t>ср</a:t>
                      </a:r>
                      <a:endParaRPr lang="ru-RU" sz="1000" b="1" kern="1400" cap="all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67" kern="1400" cap="all">
                          <a:effectLst/>
                        </a:rPr>
                        <a:t>чт</a:t>
                      </a:r>
                      <a:endParaRPr lang="ru-RU" sz="1000" b="1" kern="1400" cap="all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67" kern="1400" cap="all">
                          <a:effectLst/>
                        </a:rPr>
                        <a:t>пт</a:t>
                      </a:r>
                      <a:endParaRPr lang="ru-RU" sz="1000" b="1" kern="1400" cap="all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67" kern="1400" cap="all">
                          <a:effectLst/>
                        </a:rPr>
                        <a:t>сб</a:t>
                      </a:r>
                      <a:endParaRPr lang="ru-RU" sz="1000" b="1" kern="1400" cap="all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67" kern="1400" cap="all">
                          <a:effectLst/>
                        </a:rPr>
                        <a:t>вс</a:t>
                      </a:r>
                      <a:endParaRPr lang="ru-RU" sz="1000" b="1" kern="1400" cap="all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36576" marR="36576" marT="36576" marB="36576"/>
                </a:tc>
              </a:tr>
              <a:tr h="390992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67" kern="1400">
                          <a:effectLst/>
                        </a:rPr>
                        <a:t> </a:t>
                      </a:r>
                      <a:endParaRPr lang="ru-RU" sz="1800" kern="1400">
                        <a:solidFill>
                          <a:srgbClr val="FFFFFF"/>
                        </a:solidFill>
                        <a:effectLst/>
                        <a:latin typeface="Century Schoolbook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67" kern="1400">
                          <a:effectLst/>
                        </a:rPr>
                        <a:t> </a:t>
                      </a:r>
                      <a:endParaRPr lang="ru-RU" sz="1800" kern="1400">
                        <a:solidFill>
                          <a:srgbClr val="FFFFFF"/>
                        </a:solidFill>
                        <a:effectLst/>
                        <a:latin typeface="Century Schoolbook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67" kern="1400">
                          <a:effectLst/>
                        </a:rPr>
                        <a:t> </a:t>
                      </a:r>
                      <a:endParaRPr lang="ru-RU" sz="1800" kern="1400">
                        <a:solidFill>
                          <a:srgbClr val="FFFFFF"/>
                        </a:solidFill>
                        <a:effectLst/>
                        <a:latin typeface="Century Schoolbook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67" kern="1400">
                          <a:effectLst/>
                        </a:rPr>
                        <a:t> </a:t>
                      </a:r>
                      <a:endParaRPr lang="ru-RU" sz="1800" kern="1400">
                        <a:solidFill>
                          <a:srgbClr val="FFFFFF"/>
                        </a:solidFill>
                        <a:effectLst/>
                        <a:latin typeface="Century Schoolbook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67" kern="1400">
                          <a:effectLst/>
                        </a:rPr>
                        <a:t>1</a:t>
                      </a:r>
                      <a:endParaRPr lang="ru-RU" sz="1800" kern="1400">
                        <a:solidFill>
                          <a:srgbClr val="FFFFFF"/>
                        </a:solidFill>
                        <a:effectLst/>
                        <a:latin typeface="Century Schoolbook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67" kern="1400">
                          <a:effectLst/>
                        </a:rPr>
                        <a:t>2</a:t>
                      </a:r>
                      <a:endParaRPr lang="ru-RU" sz="1800" kern="1400">
                        <a:solidFill>
                          <a:srgbClr val="FFFFFF"/>
                        </a:solidFill>
                        <a:effectLst/>
                        <a:latin typeface="Century Schoolbook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67" kern="1400">
                          <a:effectLst/>
                        </a:rPr>
                        <a:t>3</a:t>
                      </a:r>
                      <a:endParaRPr lang="ru-RU" sz="1800" kern="1400">
                        <a:solidFill>
                          <a:srgbClr val="FFFFFF"/>
                        </a:solidFill>
                        <a:effectLst/>
                        <a:latin typeface="Century Schoolbook"/>
                      </a:endParaRPr>
                    </a:p>
                  </a:txBody>
                  <a:tcPr marL="36576" marR="36576" marT="36576" marB="36576"/>
                </a:tc>
              </a:tr>
              <a:tr h="414156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67" kern="1400" dirty="0">
                          <a:effectLst/>
                        </a:rPr>
                        <a:t>4</a:t>
                      </a:r>
                      <a:endParaRPr lang="ru-RU" sz="1800" kern="1400" dirty="0">
                        <a:solidFill>
                          <a:srgbClr val="FFFFFF"/>
                        </a:solidFill>
                        <a:effectLst/>
                        <a:latin typeface="Century Schoolbook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67" kern="1400" dirty="0">
                          <a:effectLst/>
                        </a:rPr>
                        <a:t>5</a:t>
                      </a:r>
                      <a:endParaRPr lang="ru-RU" sz="1800" kern="1400" dirty="0">
                        <a:solidFill>
                          <a:srgbClr val="FFFFFF"/>
                        </a:solidFill>
                        <a:effectLst/>
                        <a:latin typeface="Century Schoolbook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67" kern="1400">
                          <a:effectLst/>
                        </a:rPr>
                        <a:t>6</a:t>
                      </a:r>
                      <a:endParaRPr lang="ru-RU" sz="1800" kern="1400">
                        <a:solidFill>
                          <a:srgbClr val="FFFFFF"/>
                        </a:solidFill>
                        <a:effectLst/>
                        <a:latin typeface="Century Schoolbook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67" kern="1400">
                          <a:effectLst/>
                        </a:rPr>
                        <a:t>7</a:t>
                      </a:r>
                      <a:endParaRPr lang="ru-RU" sz="1800" kern="1400">
                        <a:solidFill>
                          <a:srgbClr val="FFFFFF"/>
                        </a:solidFill>
                        <a:effectLst/>
                        <a:latin typeface="Century Schoolbook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67" kern="1400">
                          <a:effectLst/>
                        </a:rPr>
                        <a:t>8</a:t>
                      </a:r>
                      <a:endParaRPr lang="ru-RU" sz="1800" kern="1400">
                        <a:solidFill>
                          <a:srgbClr val="FFFFFF"/>
                        </a:solidFill>
                        <a:effectLst/>
                        <a:latin typeface="Century Schoolbook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67" kern="1400">
                          <a:effectLst/>
                        </a:rPr>
                        <a:t>9</a:t>
                      </a:r>
                      <a:endParaRPr lang="ru-RU" sz="1800" kern="1400">
                        <a:solidFill>
                          <a:srgbClr val="FFFFFF"/>
                        </a:solidFill>
                        <a:effectLst/>
                        <a:latin typeface="Century Schoolbook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67" kern="1400">
                          <a:effectLst/>
                        </a:rPr>
                        <a:t>10</a:t>
                      </a:r>
                      <a:endParaRPr lang="ru-RU" sz="1800" kern="1400">
                        <a:solidFill>
                          <a:srgbClr val="FFFFFF"/>
                        </a:solidFill>
                        <a:effectLst/>
                        <a:latin typeface="Century Schoolbook"/>
                      </a:endParaRPr>
                    </a:p>
                  </a:txBody>
                  <a:tcPr marL="36576" marR="36576" marT="36576" marB="36576"/>
                </a:tc>
              </a:tr>
              <a:tr h="414156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67" kern="1400">
                          <a:effectLst/>
                        </a:rPr>
                        <a:t>11</a:t>
                      </a:r>
                      <a:endParaRPr lang="ru-RU" sz="1800" kern="1400">
                        <a:solidFill>
                          <a:srgbClr val="FFFFFF"/>
                        </a:solidFill>
                        <a:effectLst/>
                        <a:latin typeface="Century Schoolbook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67" kern="1400" dirty="0">
                          <a:effectLst/>
                        </a:rPr>
                        <a:t>12</a:t>
                      </a:r>
                      <a:endParaRPr lang="ru-RU" sz="1800" kern="1400" dirty="0">
                        <a:solidFill>
                          <a:srgbClr val="FFFFFF"/>
                        </a:solidFill>
                        <a:effectLst/>
                        <a:latin typeface="Century Schoolbook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67" kern="1400">
                          <a:effectLst/>
                        </a:rPr>
                        <a:t>13</a:t>
                      </a:r>
                      <a:endParaRPr lang="ru-RU" sz="1800" kern="1400">
                        <a:solidFill>
                          <a:srgbClr val="FFFFFF"/>
                        </a:solidFill>
                        <a:effectLst/>
                        <a:latin typeface="Century Schoolbook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67" kern="1400">
                          <a:effectLst/>
                        </a:rPr>
                        <a:t>14</a:t>
                      </a:r>
                      <a:endParaRPr lang="ru-RU" sz="1800" kern="1400">
                        <a:solidFill>
                          <a:srgbClr val="FFFFFF"/>
                        </a:solidFill>
                        <a:effectLst/>
                        <a:latin typeface="Century Schoolbook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67" kern="1400" dirty="0">
                          <a:effectLst/>
                        </a:rPr>
                        <a:t>15</a:t>
                      </a:r>
                      <a:endParaRPr lang="ru-RU" sz="1800" kern="1400" dirty="0">
                        <a:solidFill>
                          <a:srgbClr val="FFFFFF"/>
                        </a:solidFill>
                        <a:effectLst/>
                        <a:latin typeface="Century Schoolbook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67" kern="1400">
                          <a:effectLst/>
                        </a:rPr>
                        <a:t>16</a:t>
                      </a:r>
                      <a:endParaRPr lang="ru-RU" sz="1800" kern="1400">
                        <a:solidFill>
                          <a:srgbClr val="FFFFFF"/>
                        </a:solidFill>
                        <a:effectLst/>
                        <a:latin typeface="Century Schoolbook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67" kern="1400" dirty="0">
                          <a:effectLst/>
                        </a:rPr>
                        <a:t>17</a:t>
                      </a:r>
                      <a:endParaRPr lang="ru-RU" sz="1800" kern="1400" dirty="0">
                        <a:solidFill>
                          <a:srgbClr val="FFFFFF"/>
                        </a:solidFill>
                        <a:effectLst/>
                        <a:latin typeface="Century Schoolbook"/>
                      </a:endParaRPr>
                    </a:p>
                  </a:txBody>
                  <a:tcPr marL="36576" marR="36576" marT="36576" marB="36576"/>
                </a:tc>
              </a:tr>
              <a:tr h="414156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67" kern="1400">
                          <a:effectLst/>
                        </a:rPr>
                        <a:t>18</a:t>
                      </a:r>
                      <a:endParaRPr lang="ru-RU" sz="1800" kern="1400">
                        <a:solidFill>
                          <a:srgbClr val="FFFFFF"/>
                        </a:solidFill>
                        <a:effectLst/>
                        <a:latin typeface="Century Schoolbook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67" kern="1400">
                          <a:effectLst/>
                        </a:rPr>
                        <a:t>19</a:t>
                      </a:r>
                      <a:endParaRPr lang="ru-RU" sz="1800" kern="1400">
                        <a:solidFill>
                          <a:srgbClr val="FFFFFF"/>
                        </a:solidFill>
                        <a:effectLst/>
                        <a:latin typeface="Century Schoolbook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67" kern="1400">
                          <a:effectLst/>
                        </a:rPr>
                        <a:t>20</a:t>
                      </a:r>
                      <a:endParaRPr lang="ru-RU" sz="1800" kern="1400">
                        <a:solidFill>
                          <a:srgbClr val="FFFFFF"/>
                        </a:solidFill>
                        <a:effectLst/>
                        <a:latin typeface="Century Schoolbook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67" kern="1400">
                          <a:effectLst/>
                        </a:rPr>
                        <a:t>21</a:t>
                      </a:r>
                      <a:endParaRPr lang="ru-RU" sz="1800" kern="1400">
                        <a:solidFill>
                          <a:srgbClr val="FFFFFF"/>
                        </a:solidFill>
                        <a:effectLst/>
                        <a:latin typeface="Century Schoolbook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67" kern="1400">
                          <a:effectLst/>
                        </a:rPr>
                        <a:t>22</a:t>
                      </a:r>
                      <a:endParaRPr lang="ru-RU" sz="1800" kern="1400">
                        <a:solidFill>
                          <a:srgbClr val="FFFFFF"/>
                        </a:solidFill>
                        <a:effectLst/>
                        <a:latin typeface="Century Schoolbook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67" kern="1400">
                          <a:effectLst/>
                        </a:rPr>
                        <a:t>23</a:t>
                      </a:r>
                      <a:endParaRPr lang="ru-RU" sz="1800" kern="1400">
                        <a:solidFill>
                          <a:srgbClr val="FFFFFF"/>
                        </a:solidFill>
                        <a:effectLst/>
                        <a:latin typeface="Century Schoolbook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67" kern="1400" dirty="0">
                          <a:effectLst/>
                        </a:rPr>
                        <a:t>24</a:t>
                      </a:r>
                      <a:endParaRPr lang="ru-RU" sz="1800" kern="1400" dirty="0">
                        <a:solidFill>
                          <a:srgbClr val="FFFFFF"/>
                        </a:solidFill>
                        <a:effectLst/>
                        <a:latin typeface="Century Schoolbook"/>
                      </a:endParaRPr>
                    </a:p>
                  </a:txBody>
                  <a:tcPr marL="36576" marR="36576" marT="36576" marB="36576"/>
                </a:tc>
              </a:tr>
              <a:tr h="414156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67" kern="1400">
                          <a:effectLst/>
                        </a:rPr>
                        <a:t>25</a:t>
                      </a:r>
                      <a:endParaRPr lang="ru-RU" sz="1800" kern="1400">
                        <a:solidFill>
                          <a:srgbClr val="FFFFFF"/>
                        </a:solidFill>
                        <a:effectLst/>
                        <a:latin typeface="Century Schoolbook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67" kern="1400">
                          <a:effectLst/>
                        </a:rPr>
                        <a:t>26</a:t>
                      </a:r>
                      <a:endParaRPr lang="ru-RU" sz="1800" kern="1400">
                        <a:solidFill>
                          <a:srgbClr val="FFFFFF"/>
                        </a:solidFill>
                        <a:effectLst/>
                        <a:latin typeface="Century Schoolbook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67" kern="1400">
                          <a:effectLst/>
                        </a:rPr>
                        <a:t>27</a:t>
                      </a:r>
                      <a:endParaRPr lang="ru-RU" sz="1800" kern="1400">
                        <a:solidFill>
                          <a:srgbClr val="FFFFFF"/>
                        </a:solidFill>
                        <a:effectLst/>
                        <a:latin typeface="Century Schoolbook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67" kern="1400">
                          <a:effectLst/>
                        </a:rPr>
                        <a:t>28</a:t>
                      </a:r>
                      <a:endParaRPr lang="ru-RU" sz="1800" kern="1400">
                        <a:solidFill>
                          <a:srgbClr val="FFFFFF"/>
                        </a:solidFill>
                        <a:effectLst/>
                        <a:latin typeface="Century Schoolbook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67" kern="1400">
                          <a:effectLst/>
                        </a:rPr>
                        <a:t>29</a:t>
                      </a:r>
                      <a:endParaRPr lang="ru-RU" sz="1800" kern="1400">
                        <a:solidFill>
                          <a:srgbClr val="FFFFFF"/>
                        </a:solidFill>
                        <a:effectLst/>
                        <a:latin typeface="Century Schoolbook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67" kern="1400">
                          <a:effectLst/>
                        </a:rPr>
                        <a:t>30</a:t>
                      </a:r>
                      <a:endParaRPr lang="ru-RU" sz="1800" kern="1400">
                        <a:solidFill>
                          <a:srgbClr val="FFFFFF"/>
                        </a:solidFill>
                        <a:effectLst/>
                        <a:latin typeface="Century Schoolbook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67" kern="1400" dirty="0">
                          <a:effectLst/>
                        </a:rPr>
                        <a:t>31</a:t>
                      </a:r>
                      <a:endParaRPr lang="ru-RU" sz="1800" kern="1400" dirty="0">
                        <a:solidFill>
                          <a:srgbClr val="FFFFFF"/>
                        </a:solidFill>
                        <a:effectLst/>
                        <a:latin typeface="Century Schoolbook"/>
                      </a:endParaRPr>
                    </a:p>
                  </a:txBody>
                  <a:tcPr marL="36576" marR="36576" marT="36576" marB="36576"/>
                </a:tc>
              </a:tr>
            </a:tbl>
          </a:graphicData>
        </a:graphic>
      </p:graphicFrame>
      <p:sp>
        <p:nvSpPr>
          <p:cNvPr id="4" name="Control 1"/>
          <p:cNvSpPr>
            <a:spLocks noChangeArrowheads="1" noChangeShapeType="1"/>
          </p:cNvSpPr>
          <p:nvPr/>
        </p:nvSpPr>
        <p:spPr bwMode="auto">
          <a:xfrm>
            <a:off x="6118225" y="5834063"/>
            <a:ext cx="4462463" cy="3074987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6ECFF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218" name="Picture 2" descr="\\Петров\фотографии\2013\Туристический поход-07.09.2013\DSC0144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0726" y="3977717"/>
            <a:ext cx="3137458" cy="2549185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9219" name="Picture 3" descr="\\Петров\фотографии\2013\Соревнования-Веселые старты - 05.04.2013\DSC0065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459953" y="4581129"/>
            <a:ext cx="2445627" cy="1980220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9220" name="Picture 4" descr="\\Петров\фотографии\2013\Соревнования по футболу - Кубок Губернатора-17.09.-19.09.2013\DSC0150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18406"/>
            <a:ext cx="2448272" cy="2152948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7" name="Облако 6"/>
          <p:cNvSpPr/>
          <p:nvPr/>
        </p:nvSpPr>
        <p:spPr>
          <a:xfrm>
            <a:off x="3635896" y="1052736"/>
            <a:ext cx="5269684" cy="2664296"/>
          </a:xfrm>
          <a:prstGeom prst="cloud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63500" dist="12700" dir="5400000" sx="102000" sy="102000" rotWithShape="0">
              <a:srgbClr val="000000">
                <a:alpha val="32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14 августа-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Манухина Настя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28 августа- </a:t>
            </a:r>
            <a:r>
              <a:rPr lang="ru-RU" dirty="0" err="1" smtClean="0">
                <a:solidFill>
                  <a:schemeClr val="bg1"/>
                </a:solidFill>
              </a:rPr>
              <a:t>Мычелкин</a:t>
            </a:r>
            <a:r>
              <a:rPr lang="ru-RU" dirty="0" smtClean="0">
                <a:solidFill>
                  <a:schemeClr val="bg1"/>
                </a:solidFill>
              </a:rPr>
              <a:t> Руслан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099" name="Picture 3" descr="C:\Users\RVG-3\AppData\Local\Microsoft\Windows\Temporary Internet Files\Content.IE5\0FUUCLVE\MC900438173[2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4346">
            <a:off x="7339806" y="837635"/>
            <a:ext cx="2019300" cy="1542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4545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ов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442</TotalTime>
  <Words>599</Words>
  <Application>Microsoft Office PowerPoint</Application>
  <PresentationFormat>Экран (4:3)</PresentationFormat>
  <Paragraphs>566</Paragraphs>
  <Slides>14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Базовая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RVG-3</dc:creator>
  <cp:lastModifiedBy>Бухгалтерия</cp:lastModifiedBy>
  <cp:revision>44</cp:revision>
  <dcterms:created xsi:type="dcterms:W3CDTF">2013-11-10T16:12:43Z</dcterms:created>
  <dcterms:modified xsi:type="dcterms:W3CDTF">2013-12-09T11:25:32Z</dcterms:modified>
</cp:coreProperties>
</file>